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48" r:id="rId2"/>
  </p:sldMasterIdLst>
  <p:sldIdLst>
    <p:sldId id="352" r:id="rId3"/>
    <p:sldId id="354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403" r:id="rId52"/>
    <p:sldId id="404" r:id="rId53"/>
    <p:sldId id="405" r:id="rId54"/>
    <p:sldId id="406" r:id="rId55"/>
    <p:sldId id="407" r:id="rId56"/>
    <p:sldId id="408" r:id="rId57"/>
    <p:sldId id="409" r:id="rId58"/>
    <p:sldId id="410" r:id="rId59"/>
    <p:sldId id="411" r:id="rId60"/>
    <p:sldId id="412" r:id="rId61"/>
    <p:sldId id="413" r:id="rId62"/>
    <p:sldId id="414" r:id="rId63"/>
    <p:sldId id="433" r:id="rId64"/>
    <p:sldId id="434" r:id="rId65"/>
    <p:sldId id="415" r:id="rId66"/>
    <p:sldId id="416" r:id="rId67"/>
    <p:sldId id="417" r:id="rId68"/>
    <p:sldId id="418" r:id="rId69"/>
    <p:sldId id="419" r:id="rId70"/>
    <p:sldId id="420" r:id="rId71"/>
    <p:sldId id="432" r:id="rId72"/>
    <p:sldId id="437" r:id="rId73"/>
    <p:sldId id="435" r:id="rId74"/>
    <p:sldId id="421" r:id="rId75"/>
    <p:sldId id="436" r:id="rId76"/>
    <p:sldId id="438" r:id="rId77"/>
    <p:sldId id="439" r:id="rId78"/>
    <p:sldId id="440" r:id="rId79"/>
    <p:sldId id="441" r:id="rId80"/>
    <p:sldId id="442" r:id="rId81"/>
    <p:sldId id="443" r:id="rId82"/>
    <p:sldId id="444" r:id="rId83"/>
    <p:sldId id="445" r:id="rId84"/>
    <p:sldId id="447" r:id="rId85"/>
    <p:sldId id="446" r:id="rId86"/>
    <p:sldId id="448" r:id="rId87"/>
    <p:sldId id="422" r:id="rId88"/>
    <p:sldId id="423" r:id="rId89"/>
    <p:sldId id="424" r:id="rId90"/>
    <p:sldId id="425" r:id="rId91"/>
    <p:sldId id="426" r:id="rId92"/>
    <p:sldId id="427" r:id="rId93"/>
    <p:sldId id="428" r:id="rId9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30D4B1E-1AC7-D843-C629-FE3BD815F5CE}" name="Nathan de Matos" initials="NM" userId="3a5225b8559bdc10" providerId="Windows Live"/>
  <p188:author id="{BBF499A3-CABF-796B-FCDD-30620828E572}" name="Nathan de Matos Onha Ferreira" initials="NdMOF" userId="Nathan de Matos Onha Ferreir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microsoft.com/office/2018/10/relationships/authors" Target="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de Matos" userId="3a5225b8559bdc10" providerId="Windows Live" clId="Web-{CEB0A4EB-5B46-4979-ADB0-4535A837B864}"/>
    <pc:docChg chg="addSld modSld">
      <pc:chgData name="Nathan de Matos" userId="3a5225b8559bdc10" providerId="Windows Live" clId="Web-{CEB0A4EB-5B46-4979-ADB0-4535A837B864}" dt="2022-08-15T20:12:37.181" v="696" actId="1076"/>
      <pc:docMkLst>
        <pc:docMk/>
      </pc:docMkLst>
      <pc:sldChg chg="addSp modSp">
        <pc:chgData name="Nathan de Matos" userId="3a5225b8559bdc10" providerId="Windows Live" clId="Web-{CEB0A4EB-5B46-4979-ADB0-4535A837B864}" dt="2022-08-15T18:39:37.419" v="506" actId="1076"/>
        <pc:sldMkLst>
          <pc:docMk/>
          <pc:sldMk cId="3842326965" sldId="285"/>
        </pc:sldMkLst>
        <pc:spChg chg="mod">
          <ac:chgData name="Nathan de Matos" userId="3a5225b8559bdc10" providerId="Windows Live" clId="Web-{CEB0A4EB-5B46-4979-ADB0-4535A837B864}" dt="2022-08-15T18:31:05.058" v="494" actId="20577"/>
          <ac:spMkLst>
            <pc:docMk/>
            <pc:sldMk cId="3842326965" sldId="285"/>
            <ac:spMk id="4" creationId="{13557D90-4C2D-3E8C-9AAE-1B91A28B7EB8}"/>
          </ac:spMkLst>
        </pc:spChg>
        <pc:picChg chg="add mod">
          <ac:chgData name="Nathan de Matos" userId="3a5225b8559bdc10" providerId="Windows Live" clId="Web-{CEB0A4EB-5B46-4979-ADB0-4535A837B864}" dt="2022-08-15T18:31:14.168" v="499" actId="1076"/>
          <ac:picMkLst>
            <pc:docMk/>
            <pc:sldMk cId="3842326965" sldId="285"/>
            <ac:picMk id="5" creationId="{921B38C8-59EC-DB57-CA92-505873DD5601}"/>
          </ac:picMkLst>
        </pc:picChg>
        <pc:picChg chg="add mod">
          <ac:chgData name="Nathan de Matos" userId="3a5225b8559bdc10" providerId="Windows Live" clId="Web-{CEB0A4EB-5B46-4979-ADB0-4535A837B864}" dt="2022-08-15T18:39:37.419" v="506" actId="1076"/>
          <ac:picMkLst>
            <pc:docMk/>
            <pc:sldMk cId="3842326965" sldId="285"/>
            <ac:picMk id="7" creationId="{7A2F28DC-67DA-11C7-51D4-2F52BA4B3386}"/>
          </ac:picMkLst>
        </pc:picChg>
      </pc:sldChg>
      <pc:sldChg chg="addSp delSp modSp add replId">
        <pc:chgData name="Nathan de Matos" userId="3a5225b8559bdc10" providerId="Windows Live" clId="Web-{CEB0A4EB-5B46-4979-ADB0-4535A837B864}" dt="2022-08-15T20:12:37.181" v="696" actId="1076"/>
        <pc:sldMkLst>
          <pc:docMk/>
          <pc:sldMk cId="1047678653" sldId="286"/>
        </pc:sldMkLst>
        <pc:spChg chg="mod">
          <ac:chgData name="Nathan de Matos" userId="3a5225b8559bdc10" providerId="Windows Live" clId="Web-{CEB0A4EB-5B46-4979-ADB0-4535A837B864}" dt="2022-08-15T20:11:54.493" v="690" actId="20577"/>
          <ac:spMkLst>
            <pc:docMk/>
            <pc:sldMk cId="1047678653" sldId="286"/>
            <ac:spMk id="4" creationId="{13557D90-4C2D-3E8C-9AAE-1B91A28B7EB8}"/>
          </ac:spMkLst>
        </pc:spChg>
        <pc:picChg chg="add mod">
          <ac:chgData name="Nathan de Matos" userId="3a5225b8559bdc10" providerId="Windows Live" clId="Web-{CEB0A4EB-5B46-4979-ADB0-4535A837B864}" dt="2022-08-15T20:12:37.181" v="696" actId="1076"/>
          <ac:picMkLst>
            <pc:docMk/>
            <pc:sldMk cId="1047678653" sldId="286"/>
            <ac:picMk id="5" creationId="{1C68882F-AB07-FBEC-8911-2D09A663E41F}"/>
          </ac:picMkLst>
        </pc:picChg>
        <pc:picChg chg="del">
          <ac:chgData name="Nathan de Matos" userId="3a5225b8559bdc10" providerId="Windows Live" clId="Web-{CEB0A4EB-5B46-4979-ADB0-4535A837B864}" dt="2022-08-15T18:53:55.073" v="508"/>
          <ac:picMkLst>
            <pc:docMk/>
            <pc:sldMk cId="1047678653" sldId="286"/>
            <ac:picMk id="5" creationId="{921B38C8-59EC-DB57-CA92-505873DD5601}"/>
          </ac:picMkLst>
        </pc:picChg>
        <pc:picChg chg="del">
          <ac:chgData name="Nathan de Matos" userId="3a5225b8559bdc10" providerId="Windows Live" clId="Web-{CEB0A4EB-5B46-4979-ADB0-4535A837B864}" dt="2022-08-15T18:53:56.010" v="509"/>
          <ac:picMkLst>
            <pc:docMk/>
            <pc:sldMk cId="1047678653" sldId="286"/>
            <ac:picMk id="7" creationId="{7A2F28DC-67DA-11C7-51D4-2F52BA4B3386}"/>
          </ac:picMkLst>
        </pc:picChg>
      </pc:sldChg>
    </pc:docChg>
  </pc:docChgLst>
  <pc:docChgLst>
    <pc:chgData name="Nathan de Matos" userId="3a5225b8559bdc10" providerId="Windows Live" clId="Web-{A4D626C1-F371-4E85-9270-8047F6BBB50E}"/>
    <pc:docChg chg="modSld">
      <pc:chgData name="Nathan de Matos" userId="3a5225b8559bdc10" providerId="Windows Live" clId="Web-{A4D626C1-F371-4E85-9270-8047F6BBB50E}" dt="2022-12-03T19:34:50.247" v="4" actId="20577"/>
      <pc:docMkLst>
        <pc:docMk/>
      </pc:docMkLst>
      <pc:sldChg chg="modSp">
        <pc:chgData name="Nathan de Matos" userId="3a5225b8559bdc10" providerId="Windows Live" clId="Web-{A4D626C1-F371-4E85-9270-8047F6BBB50E}" dt="2022-12-03T19:34:50.247" v="4" actId="20577"/>
        <pc:sldMkLst>
          <pc:docMk/>
          <pc:sldMk cId="123521415" sldId="300"/>
        </pc:sldMkLst>
        <pc:spChg chg="mod">
          <ac:chgData name="Nathan de Matos" userId="3a5225b8559bdc10" providerId="Windows Live" clId="Web-{A4D626C1-F371-4E85-9270-8047F6BBB50E}" dt="2022-12-03T19:34:50.247" v="4" actId="20577"/>
          <ac:spMkLst>
            <pc:docMk/>
            <pc:sldMk cId="123521415" sldId="300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84294EDC-C675-4DB8-A93F-21EBD100B9FF}"/>
    <pc:docChg chg="addSld modSld sldOrd">
      <pc:chgData name="Nathan de Matos" userId="3a5225b8559bdc10" providerId="Windows Live" clId="Web-{84294EDC-C675-4DB8-A93F-21EBD100B9FF}" dt="2022-08-18T20:21:13.737" v="2220" actId="20577"/>
      <pc:docMkLst>
        <pc:docMk/>
      </pc:docMkLst>
      <pc:sldChg chg="addSp modSp">
        <pc:chgData name="Nathan de Matos" userId="3a5225b8559bdc10" providerId="Windows Live" clId="Web-{84294EDC-C675-4DB8-A93F-21EBD100B9FF}" dt="2022-08-18T11:29:28.707" v="286" actId="1076"/>
        <pc:sldMkLst>
          <pc:docMk/>
          <pc:sldMk cId="3231360487" sldId="318"/>
        </pc:sldMkLst>
        <pc:spChg chg="mod">
          <ac:chgData name="Nathan de Matos" userId="3a5225b8559bdc10" providerId="Windows Live" clId="Web-{84294EDC-C675-4DB8-A93F-21EBD100B9FF}" dt="2022-08-18T11:20:22.940" v="282" actId="20577"/>
          <ac:spMkLst>
            <pc:docMk/>
            <pc:sldMk cId="3231360487" sldId="318"/>
            <ac:spMk id="4" creationId="{C5E2471A-52E3-F027-4F4A-CFDB73CEBA21}"/>
          </ac:spMkLst>
        </pc:spChg>
        <pc:picChg chg="add mod">
          <ac:chgData name="Nathan de Matos" userId="3a5225b8559bdc10" providerId="Windows Live" clId="Web-{84294EDC-C675-4DB8-A93F-21EBD100B9FF}" dt="2022-08-18T11:29:28.707" v="286" actId="1076"/>
          <ac:picMkLst>
            <pc:docMk/>
            <pc:sldMk cId="3231360487" sldId="318"/>
            <ac:picMk id="5" creationId="{E82F6406-B212-6A3C-F6C5-6D2D70EEB098}"/>
          </ac:picMkLst>
        </pc:picChg>
      </pc:sldChg>
      <pc:sldChg chg="modSp add replId">
        <pc:chgData name="Nathan de Matos" userId="3a5225b8559bdc10" providerId="Windows Live" clId="Web-{84294EDC-C675-4DB8-A93F-21EBD100B9FF}" dt="2022-08-18T14:04:25.715" v="719" actId="20577"/>
        <pc:sldMkLst>
          <pc:docMk/>
          <pc:sldMk cId="394164120" sldId="319"/>
        </pc:sldMkLst>
        <pc:spChg chg="mod">
          <ac:chgData name="Nathan de Matos" userId="3a5225b8559bdc10" providerId="Windows Live" clId="Web-{84294EDC-C675-4DB8-A93F-21EBD100B9FF}" dt="2022-08-18T14:04:25.715" v="719" actId="20577"/>
          <ac:spMkLst>
            <pc:docMk/>
            <pc:sldMk cId="394164120" sldId="319"/>
            <ac:spMk id="4" creationId="{C5E2471A-52E3-F027-4F4A-CFDB73CEBA21}"/>
          </ac:spMkLst>
        </pc:spChg>
        <pc:picChg chg="mod">
          <ac:chgData name="Nathan de Matos" userId="3a5225b8559bdc10" providerId="Windows Live" clId="Web-{84294EDC-C675-4DB8-A93F-21EBD100B9FF}" dt="2022-08-18T14:01:36.881" v="673" actId="1076"/>
          <ac:picMkLst>
            <pc:docMk/>
            <pc:sldMk cId="394164120" sldId="319"/>
            <ac:picMk id="5" creationId="{E82F6406-B212-6A3C-F6C5-6D2D70EEB098}"/>
          </ac:picMkLst>
        </pc:picChg>
      </pc:sldChg>
      <pc:sldChg chg="addSp delSp modSp add replId">
        <pc:chgData name="Nathan de Matos" userId="3a5225b8559bdc10" providerId="Windows Live" clId="Web-{84294EDC-C675-4DB8-A93F-21EBD100B9FF}" dt="2022-08-18T14:57:02.328" v="750" actId="14100"/>
        <pc:sldMkLst>
          <pc:docMk/>
          <pc:sldMk cId="238670185" sldId="320"/>
        </pc:sldMkLst>
        <pc:spChg chg="mod">
          <ac:chgData name="Nathan de Matos" userId="3a5225b8559bdc10" providerId="Windows Live" clId="Web-{84294EDC-C675-4DB8-A93F-21EBD100B9FF}" dt="2022-08-18T14:10:11.304" v="743" actId="20577"/>
          <ac:spMkLst>
            <pc:docMk/>
            <pc:sldMk cId="238670185" sldId="320"/>
            <ac:spMk id="4" creationId="{C5E2471A-52E3-F027-4F4A-CFDB73CEBA21}"/>
          </ac:spMkLst>
        </pc:spChg>
        <pc:picChg chg="add mod">
          <ac:chgData name="Nathan de Matos" userId="3a5225b8559bdc10" providerId="Windows Live" clId="Web-{84294EDC-C675-4DB8-A93F-21EBD100B9FF}" dt="2022-08-18T14:57:02.328" v="750" actId="14100"/>
          <ac:picMkLst>
            <pc:docMk/>
            <pc:sldMk cId="238670185" sldId="320"/>
            <ac:picMk id="5" creationId="{56826FF7-1CC1-D15C-0961-61B05A369D86}"/>
          </ac:picMkLst>
        </pc:picChg>
        <pc:picChg chg="del">
          <ac:chgData name="Nathan de Matos" userId="3a5225b8559bdc10" providerId="Windows Live" clId="Web-{84294EDC-C675-4DB8-A93F-21EBD100B9FF}" dt="2022-08-18T14:09:14.521" v="720"/>
          <ac:picMkLst>
            <pc:docMk/>
            <pc:sldMk cId="238670185" sldId="320"/>
            <ac:picMk id="5" creationId="{E82F6406-B212-6A3C-F6C5-6D2D70EEB098}"/>
          </ac:picMkLst>
        </pc:picChg>
      </pc:sldChg>
      <pc:sldChg chg="modSp add ord replId addAnim delAnim modAnim">
        <pc:chgData name="Nathan de Matos" userId="3a5225b8559bdc10" providerId="Windows Live" clId="Web-{84294EDC-C675-4DB8-A93F-21EBD100B9FF}" dt="2022-08-18T18:45:52.698" v="1069" actId="20577"/>
        <pc:sldMkLst>
          <pc:docMk/>
          <pc:sldMk cId="118496532" sldId="321"/>
        </pc:sldMkLst>
        <pc:spChg chg="mod">
          <ac:chgData name="Nathan de Matos" userId="3a5225b8559bdc10" providerId="Windows Live" clId="Web-{84294EDC-C675-4DB8-A93F-21EBD100B9FF}" dt="2022-08-18T18:45:52.698" v="1069" actId="20577"/>
          <ac:spMkLst>
            <pc:docMk/>
            <pc:sldMk cId="118496532" sldId="321"/>
            <ac:spMk id="4" creationId="{C5E2471A-52E3-F027-4F4A-CFDB73CEBA21}"/>
          </ac:spMkLst>
        </pc:spChg>
        <pc:picChg chg="mod">
          <ac:chgData name="Nathan de Matos" userId="3a5225b8559bdc10" providerId="Windows Live" clId="Web-{84294EDC-C675-4DB8-A93F-21EBD100B9FF}" dt="2022-08-18T18:09:15.738" v="1020" actId="1076"/>
          <ac:picMkLst>
            <pc:docMk/>
            <pc:sldMk cId="118496532" sldId="321"/>
            <ac:picMk id="5" creationId="{E82F6406-B212-6A3C-F6C5-6D2D70EEB098}"/>
          </ac:picMkLst>
        </pc:picChg>
      </pc:sldChg>
      <pc:sldChg chg="addSp delSp modSp add replId">
        <pc:chgData name="Nathan de Matos" userId="3a5225b8559bdc10" providerId="Windows Live" clId="Web-{84294EDC-C675-4DB8-A93F-21EBD100B9FF}" dt="2022-08-18T17:11:52.402" v="903" actId="1076"/>
        <pc:sldMkLst>
          <pc:docMk/>
          <pc:sldMk cId="1150247008" sldId="322"/>
        </pc:sldMkLst>
        <pc:spChg chg="mod">
          <ac:chgData name="Nathan de Matos" userId="3a5225b8559bdc10" providerId="Windows Live" clId="Web-{84294EDC-C675-4DB8-A93F-21EBD100B9FF}" dt="2022-08-18T17:11:49.902" v="902" actId="20577"/>
          <ac:spMkLst>
            <pc:docMk/>
            <pc:sldMk cId="1150247008" sldId="322"/>
            <ac:spMk id="4" creationId="{C5E2471A-52E3-F027-4F4A-CFDB73CEBA21}"/>
          </ac:spMkLst>
        </pc:spChg>
        <pc:picChg chg="del">
          <ac:chgData name="Nathan de Matos" userId="3a5225b8559bdc10" providerId="Windows Live" clId="Web-{84294EDC-C675-4DB8-A93F-21EBD100B9FF}" dt="2022-08-18T17:08:59.677" v="849"/>
          <ac:picMkLst>
            <pc:docMk/>
            <pc:sldMk cId="1150247008" sldId="322"/>
            <ac:picMk id="5" creationId="{56826FF7-1CC1-D15C-0961-61B05A369D86}"/>
          </ac:picMkLst>
        </pc:picChg>
        <pc:picChg chg="add mod">
          <ac:chgData name="Nathan de Matos" userId="3a5225b8559bdc10" providerId="Windows Live" clId="Web-{84294EDC-C675-4DB8-A93F-21EBD100B9FF}" dt="2022-08-18T17:11:52.402" v="903" actId="1076"/>
          <ac:picMkLst>
            <pc:docMk/>
            <pc:sldMk cId="1150247008" sldId="322"/>
            <ac:picMk id="7" creationId="{E20CA18B-9D9C-E8F2-95C4-7BCE52048F9E}"/>
          </ac:picMkLst>
        </pc:picChg>
      </pc:sldChg>
      <pc:sldChg chg="addSp delSp modSp add replId">
        <pc:chgData name="Nathan de Matos" userId="3a5225b8559bdc10" providerId="Windows Live" clId="Web-{84294EDC-C675-4DB8-A93F-21EBD100B9FF}" dt="2022-08-18T19:48:42.705" v="1513" actId="20577"/>
        <pc:sldMkLst>
          <pc:docMk/>
          <pc:sldMk cId="2615947254" sldId="323"/>
        </pc:sldMkLst>
        <pc:spChg chg="mod">
          <ac:chgData name="Nathan de Matos" userId="3a5225b8559bdc10" providerId="Windows Live" clId="Web-{84294EDC-C675-4DB8-A93F-21EBD100B9FF}" dt="2022-08-18T19:48:42.705" v="1513" actId="20577"/>
          <ac:spMkLst>
            <pc:docMk/>
            <pc:sldMk cId="2615947254" sldId="323"/>
            <ac:spMk id="4" creationId="{C5E2471A-52E3-F027-4F4A-CFDB73CEBA21}"/>
          </ac:spMkLst>
        </pc:spChg>
        <pc:picChg chg="del">
          <ac:chgData name="Nathan de Matos" userId="3a5225b8559bdc10" providerId="Windows Live" clId="Web-{84294EDC-C675-4DB8-A93F-21EBD100B9FF}" dt="2022-08-18T19:02:13.910" v="1070"/>
          <ac:picMkLst>
            <pc:docMk/>
            <pc:sldMk cId="2615947254" sldId="323"/>
            <ac:picMk id="5" creationId="{E82F6406-B212-6A3C-F6C5-6D2D70EEB098}"/>
          </ac:picMkLst>
        </pc:picChg>
        <pc:picChg chg="add mod">
          <ac:chgData name="Nathan de Matos" userId="3a5225b8559bdc10" providerId="Windows Live" clId="Web-{84294EDC-C675-4DB8-A93F-21EBD100B9FF}" dt="2022-08-18T19:29:34.761" v="1287" actId="14100"/>
          <ac:picMkLst>
            <pc:docMk/>
            <pc:sldMk cId="2615947254" sldId="323"/>
            <ac:picMk id="7" creationId="{AC0DA5BD-592B-389D-5FD9-84126AAD576F}"/>
          </ac:picMkLst>
        </pc:picChg>
      </pc:sldChg>
      <pc:sldChg chg="addSp delSp modSp add replId">
        <pc:chgData name="Nathan de Matos" userId="3a5225b8559bdc10" providerId="Windows Live" clId="Web-{84294EDC-C675-4DB8-A93F-21EBD100B9FF}" dt="2022-08-18T19:36:53.900" v="1338" actId="1076"/>
        <pc:sldMkLst>
          <pc:docMk/>
          <pc:sldMk cId="3124151810" sldId="324"/>
        </pc:sldMkLst>
        <pc:spChg chg="mod">
          <ac:chgData name="Nathan de Matos" userId="3a5225b8559bdc10" providerId="Windows Live" clId="Web-{84294EDC-C675-4DB8-A93F-21EBD100B9FF}" dt="2022-08-18T19:35:00.834" v="1333" actId="20577"/>
          <ac:spMkLst>
            <pc:docMk/>
            <pc:sldMk cId="3124151810" sldId="324"/>
            <ac:spMk id="4" creationId="{C5E2471A-52E3-F027-4F4A-CFDB73CEBA21}"/>
          </ac:spMkLst>
        </pc:spChg>
        <pc:picChg chg="add mod">
          <ac:chgData name="Nathan de Matos" userId="3a5225b8559bdc10" providerId="Windows Live" clId="Web-{84294EDC-C675-4DB8-A93F-21EBD100B9FF}" dt="2022-08-18T19:36:53.900" v="1338" actId="1076"/>
          <ac:picMkLst>
            <pc:docMk/>
            <pc:sldMk cId="3124151810" sldId="324"/>
            <ac:picMk id="5" creationId="{03D987E9-90D5-AD4E-BE7A-6E0A43836F7B}"/>
          </ac:picMkLst>
        </pc:picChg>
        <pc:picChg chg="del">
          <ac:chgData name="Nathan de Matos" userId="3a5225b8559bdc10" providerId="Windows Live" clId="Web-{84294EDC-C675-4DB8-A93F-21EBD100B9FF}" dt="2022-08-18T19:31:01.514" v="1289"/>
          <ac:picMkLst>
            <pc:docMk/>
            <pc:sldMk cId="3124151810" sldId="324"/>
            <ac:picMk id="7" creationId="{AC0DA5BD-592B-389D-5FD9-84126AAD576F}"/>
          </ac:picMkLst>
        </pc:picChg>
        <pc:picChg chg="add mod">
          <ac:chgData name="Nathan de Matos" userId="3a5225b8559bdc10" providerId="Windows Live" clId="Web-{84294EDC-C675-4DB8-A93F-21EBD100B9FF}" dt="2022-08-18T19:36:52.119" v="1337" actId="1076"/>
          <ac:picMkLst>
            <pc:docMk/>
            <pc:sldMk cId="3124151810" sldId="324"/>
            <ac:picMk id="8" creationId="{8B18629F-278D-08AC-4354-FEE03A754E95}"/>
          </ac:picMkLst>
        </pc:picChg>
      </pc:sldChg>
      <pc:sldChg chg="modSp add replId">
        <pc:chgData name="Nathan de Matos" userId="3a5225b8559bdc10" providerId="Windows Live" clId="Web-{84294EDC-C675-4DB8-A93F-21EBD100B9FF}" dt="2022-08-18T19:47:28.358" v="1461" actId="20577"/>
        <pc:sldMkLst>
          <pc:docMk/>
          <pc:sldMk cId="989608238" sldId="325"/>
        </pc:sldMkLst>
        <pc:spChg chg="mod">
          <ac:chgData name="Nathan de Matos" userId="3a5225b8559bdc10" providerId="Windows Live" clId="Web-{84294EDC-C675-4DB8-A93F-21EBD100B9FF}" dt="2022-08-18T19:47:28.358" v="1461" actId="20577"/>
          <ac:spMkLst>
            <pc:docMk/>
            <pc:sldMk cId="989608238" sldId="325"/>
            <ac:spMk id="4" creationId="{C5E2471A-52E3-F027-4F4A-CFDB73CEBA21}"/>
          </ac:spMkLst>
        </pc:spChg>
      </pc:sldChg>
      <pc:sldChg chg="addSp delSp modSp add replId">
        <pc:chgData name="Nathan de Matos" userId="3a5225b8559bdc10" providerId="Windows Live" clId="Web-{84294EDC-C675-4DB8-A93F-21EBD100B9FF}" dt="2022-08-18T20:09:39.183" v="1607" actId="14100"/>
        <pc:sldMkLst>
          <pc:docMk/>
          <pc:sldMk cId="926922200" sldId="326"/>
        </pc:sldMkLst>
        <pc:spChg chg="mod">
          <ac:chgData name="Nathan de Matos" userId="3a5225b8559bdc10" providerId="Windows Live" clId="Web-{84294EDC-C675-4DB8-A93F-21EBD100B9FF}" dt="2022-08-18T20:07:40.804" v="1601" actId="20577"/>
          <ac:spMkLst>
            <pc:docMk/>
            <pc:sldMk cId="926922200" sldId="326"/>
            <ac:spMk id="4" creationId="{C5E2471A-52E3-F027-4F4A-CFDB73CEBA21}"/>
          </ac:spMkLst>
        </pc:spChg>
        <pc:picChg chg="del">
          <ac:chgData name="Nathan de Matos" userId="3a5225b8559bdc10" providerId="Windows Live" clId="Web-{84294EDC-C675-4DB8-A93F-21EBD100B9FF}" dt="2022-08-18T19:52:15.274" v="1515"/>
          <ac:picMkLst>
            <pc:docMk/>
            <pc:sldMk cId="926922200" sldId="326"/>
            <ac:picMk id="5" creationId="{03D987E9-90D5-AD4E-BE7A-6E0A43836F7B}"/>
          </ac:picMkLst>
        </pc:picChg>
        <pc:picChg chg="add del mod">
          <ac:chgData name="Nathan de Matos" userId="3a5225b8559bdc10" providerId="Windows Live" clId="Web-{84294EDC-C675-4DB8-A93F-21EBD100B9FF}" dt="2022-08-18T20:09:30.042" v="1604"/>
          <ac:picMkLst>
            <pc:docMk/>
            <pc:sldMk cId="926922200" sldId="326"/>
            <ac:picMk id="7" creationId="{E4A89617-CD55-487C-F37C-7A48A4F63624}"/>
          </ac:picMkLst>
        </pc:picChg>
        <pc:picChg chg="del">
          <ac:chgData name="Nathan de Matos" userId="3a5225b8559bdc10" providerId="Windows Live" clId="Web-{84294EDC-C675-4DB8-A93F-21EBD100B9FF}" dt="2022-08-18T19:52:16.165" v="1516"/>
          <ac:picMkLst>
            <pc:docMk/>
            <pc:sldMk cId="926922200" sldId="326"/>
            <ac:picMk id="8" creationId="{8B18629F-278D-08AC-4354-FEE03A754E95}"/>
          </ac:picMkLst>
        </pc:picChg>
        <pc:picChg chg="add mod">
          <ac:chgData name="Nathan de Matos" userId="3a5225b8559bdc10" providerId="Windows Live" clId="Web-{84294EDC-C675-4DB8-A93F-21EBD100B9FF}" dt="2022-08-18T20:09:39.183" v="1607" actId="14100"/>
          <ac:picMkLst>
            <pc:docMk/>
            <pc:sldMk cId="926922200" sldId="326"/>
            <ac:picMk id="9" creationId="{7406B73D-DED1-63CD-BF17-3C71D15BF7BC}"/>
          </ac:picMkLst>
        </pc:picChg>
      </pc:sldChg>
      <pc:sldChg chg="addSp delSp modSp add replId">
        <pc:chgData name="Nathan de Matos" userId="3a5225b8559bdc10" providerId="Windows Live" clId="Web-{84294EDC-C675-4DB8-A93F-21EBD100B9FF}" dt="2022-08-18T20:21:13.737" v="2220" actId="20577"/>
        <pc:sldMkLst>
          <pc:docMk/>
          <pc:sldMk cId="420669194" sldId="327"/>
        </pc:sldMkLst>
        <pc:spChg chg="mod">
          <ac:chgData name="Nathan de Matos" userId="3a5225b8559bdc10" providerId="Windows Live" clId="Web-{84294EDC-C675-4DB8-A93F-21EBD100B9FF}" dt="2022-08-18T20:21:13.737" v="2220" actId="20577"/>
          <ac:spMkLst>
            <pc:docMk/>
            <pc:sldMk cId="420669194" sldId="327"/>
            <ac:spMk id="4" creationId="{C5E2471A-52E3-F027-4F4A-CFDB73CEBA21}"/>
          </ac:spMkLst>
        </pc:spChg>
        <pc:picChg chg="add mod">
          <ac:chgData name="Nathan de Matos" userId="3a5225b8559bdc10" providerId="Windows Live" clId="Web-{84294EDC-C675-4DB8-A93F-21EBD100B9FF}" dt="2022-08-18T20:20:05.250" v="2195" actId="1076"/>
          <ac:picMkLst>
            <pc:docMk/>
            <pc:sldMk cId="420669194" sldId="327"/>
            <ac:picMk id="5" creationId="{9E5C1674-3641-45E7-69E5-366472FD38F5}"/>
          </ac:picMkLst>
        </pc:picChg>
        <pc:picChg chg="del">
          <ac:chgData name="Nathan de Matos" userId="3a5225b8559bdc10" providerId="Windows Live" clId="Web-{84294EDC-C675-4DB8-A93F-21EBD100B9FF}" dt="2022-08-18T20:08:04.805" v="1603"/>
          <ac:picMkLst>
            <pc:docMk/>
            <pc:sldMk cId="420669194" sldId="327"/>
            <ac:picMk id="7" creationId="{E4A89617-CD55-487C-F37C-7A48A4F63624}"/>
          </ac:picMkLst>
        </pc:picChg>
      </pc:sldChg>
    </pc:docChg>
  </pc:docChgLst>
  <pc:docChgLst>
    <pc:chgData name="Nathan de Matos" userId="3a5225b8559bdc10" providerId="Windows Live" clId="Web-{A0BEBFD4-CED0-450E-9B03-87CC60ABEE1E}"/>
    <pc:docChg chg="modSld">
      <pc:chgData name="Nathan de Matos" userId="3a5225b8559bdc10" providerId="Windows Live" clId="Web-{A0BEBFD4-CED0-450E-9B03-87CC60ABEE1E}" dt="2022-08-16T22:01:01.468" v="3" actId="14100"/>
      <pc:docMkLst>
        <pc:docMk/>
      </pc:docMkLst>
      <pc:sldChg chg="modSp">
        <pc:chgData name="Nathan de Matos" userId="3a5225b8559bdc10" providerId="Windows Live" clId="Web-{A0BEBFD4-CED0-450E-9B03-87CC60ABEE1E}" dt="2022-08-16T22:01:01.468" v="3" actId="14100"/>
        <pc:sldMkLst>
          <pc:docMk/>
          <pc:sldMk cId="922488205" sldId="283"/>
        </pc:sldMkLst>
        <pc:spChg chg="mod">
          <ac:chgData name="Nathan de Matos" userId="3a5225b8559bdc10" providerId="Windows Live" clId="Web-{A0BEBFD4-CED0-450E-9B03-87CC60ABEE1E}" dt="2022-08-16T22:00:54.592" v="1" actId="20577"/>
          <ac:spMkLst>
            <pc:docMk/>
            <pc:sldMk cId="922488205" sldId="283"/>
            <ac:spMk id="4" creationId="{13557D90-4C2D-3E8C-9AAE-1B91A28B7EB8}"/>
          </ac:spMkLst>
        </pc:spChg>
        <pc:picChg chg="mod">
          <ac:chgData name="Nathan de Matos" userId="3a5225b8559bdc10" providerId="Windows Live" clId="Web-{A0BEBFD4-CED0-450E-9B03-87CC60ABEE1E}" dt="2022-08-16T22:01:01.468" v="3" actId="14100"/>
          <ac:picMkLst>
            <pc:docMk/>
            <pc:sldMk cId="922488205" sldId="283"/>
            <ac:picMk id="8" creationId="{CEB1CB7E-A37C-AD7E-706F-2C404ECCEEA6}"/>
          </ac:picMkLst>
        </pc:picChg>
      </pc:sldChg>
    </pc:docChg>
  </pc:docChgLst>
  <pc:docChgLst>
    <pc:chgData name="Nathan de Matos" userId="3a5225b8559bdc10" providerId="Windows Live" clId="Web-{D6A3C624-DCDE-477C-902C-B08BFD75D326}"/>
    <pc:docChg chg="addSld modSld">
      <pc:chgData name="Nathan de Matos" userId="3a5225b8559bdc10" providerId="Windows Live" clId="Web-{D6A3C624-DCDE-477C-902C-B08BFD75D326}" dt="2022-09-25T15:11:59.468" v="377" actId="1076"/>
      <pc:docMkLst>
        <pc:docMk/>
      </pc:docMkLst>
      <pc:sldChg chg="addSp delSp modSp add replId">
        <pc:chgData name="Nathan de Matos" userId="3a5225b8559bdc10" providerId="Windows Live" clId="Web-{D6A3C624-DCDE-477C-902C-B08BFD75D326}" dt="2022-09-25T15:11:59.468" v="377" actId="1076"/>
        <pc:sldMkLst>
          <pc:docMk/>
          <pc:sldMk cId="2250163602" sldId="332"/>
        </pc:sldMkLst>
        <pc:spChg chg="mod">
          <ac:chgData name="Nathan de Matos" userId="3a5225b8559bdc10" providerId="Windows Live" clId="Web-{D6A3C624-DCDE-477C-902C-B08BFD75D326}" dt="2022-09-25T15:06:36.267" v="368" actId="20577"/>
          <ac:spMkLst>
            <pc:docMk/>
            <pc:sldMk cId="2250163602" sldId="332"/>
            <ac:spMk id="5" creationId="{59285827-B2B3-9CA9-C154-86A2DC84A770}"/>
          </ac:spMkLst>
        </pc:spChg>
        <pc:picChg chg="add mod">
          <ac:chgData name="Nathan de Matos" userId="3a5225b8559bdc10" providerId="Windows Live" clId="Web-{D6A3C624-DCDE-477C-902C-B08BFD75D326}" dt="2022-09-25T15:11:55.765" v="376" actId="1076"/>
          <ac:picMkLst>
            <pc:docMk/>
            <pc:sldMk cId="2250163602" sldId="332"/>
            <ac:picMk id="6" creationId="{930547D9-EFDF-AA1C-7492-CCC2AC4F603B}"/>
          </ac:picMkLst>
        </pc:picChg>
        <pc:picChg chg="add mod">
          <ac:chgData name="Nathan de Matos" userId="3a5225b8559bdc10" providerId="Windows Live" clId="Web-{D6A3C624-DCDE-477C-902C-B08BFD75D326}" dt="2022-09-25T15:11:59.468" v="377" actId="1076"/>
          <ac:picMkLst>
            <pc:docMk/>
            <pc:sldMk cId="2250163602" sldId="332"/>
            <ac:picMk id="9" creationId="{8454EC4A-4E68-4D8F-99F7-A98D912E136D}"/>
          </ac:picMkLst>
        </pc:picChg>
        <pc:picChg chg="del">
          <ac:chgData name="Nathan de Matos" userId="3a5225b8559bdc10" providerId="Windows Live" clId="Web-{D6A3C624-DCDE-477C-902C-B08BFD75D326}" dt="2022-09-25T13:51:53.530" v="2"/>
          <ac:picMkLst>
            <pc:docMk/>
            <pc:sldMk cId="2250163602" sldId="332"/>
            <ac:picMk id="11" creationId="{716C329D-C344-DFA5-4560-A51D78EBE916}"/>
          </ac:picMkLst>
        </pc:picChg>
        <pc:picChg chg="del">
          <ac:chgData name="Nathan de Matos" userId="3a5225b8559bdc10" providerId="Windows Live" clId="Web-{D6A3C624-DCDE-477C-902C-B08BFD75D326}" dt="2022-09-25T13:51:52.874" v="1"/>
          <ac:picMkLst>
            <pc:docMk/>
            <pc:sldMk cId="2250163602" sldId="332"/>
            <ac:picMk id="12" creationId="{D4C2D8D5-2812-F88C-4421-BB37C24ABB45}"/>
          </ac:picMkLst>
        </pc:picChg>
      </pc:sldChg>
      <pc:sldChg chg="addSp delSp modSp add replId">
        <pc:chgData name="Nathan de Matos" userId="3a5225b8559bdc10" providerId="Windows Live" clId="Web-{D6A3C624-DCDE-477C-902C-B08BFD75D326}" dt="2022-09-25T14:02:49.720" v="216" actId="14100"/>
        <pc:sldMkLst>
          <pc:docMk/>
          <pc:sldMk cId="2920611958" sldId="333"/>
        </pc:sldMkLst>
        <pc:spChg chg="mod">
          <ac:chgData name="Nathan de Matos" userId="3a5225b8559bdc10" providerId="Windows Live" clId="Web-{D6A3C624-DCDE-477C-902C-B08BFD75D326}" dt="2022-09-25T13:54:29.082" v="52" actId="20577"/>
          <ac:spMkLst>
            <pc:docMk/>
            <pc:sldMk cId="2920611958" sldId="333"/>
            <ac:spMk id="2" creationId="{A51987DC-E8EE-CC56-EDFF-366BB3994BE5}"/>
          </ac:spMkLst>
        </pc:spChg>
        <pc:spChg chg="mod">
          <ac:chgData name="Nathan de Matos" userId="3a5225b8559bdc10" providerId="Windows Live" clId="Web-{D6A3C624-DCDE-477C-902C-B08BFD75D326}" dt="2022-09-25T14:02:29.829" v="213" actId="20577"/>
          <ac:spMkLst>
            <pc:docMk/>
            <pc:sldMk cId="2920611958" sldId="333"/>
            <ac:spMk id="5" creationId="{59285827-B2B3-9CA9-C154-86A2DC84A770}"/>
          </ac:spMkLst>
        </pc:spChg>
        <pc:picChg chg="mod">
          <ac:chgData name="Nathan de Matos" userId="3a5225b8559bdc10" providerId="Windows Live" clId="Web-{D6A3C624-DCDE-477C-902C-B08BFD75D326}" dt="2022-09-25T13:54:19.784" v="49" actId="14100"/>
          <ac:picMkLst>
            <pc:docMk/>
            <pc:sldMk cId="2920611958" sldId="333"/>
            <ac:picMk id="4" creationId="{546B9E1A-FFAC-529E-D1A5-E5A1F1C2D185}"/>
          </ac:picMkLst>
        </pc:picChg>
        <pc:picChg chg="add mod">
          <ac:chgData name="Nathan de Matos" userId="3a5225b8559bdc10" providerId="Windows Live" clId="Web-{D6A3C624-DCDE-477C-902C-B08BFD75D326}" dt="2022-09-25T14:01:38.874" v="146" actId="1076"/>
          <ac:picMkLst>
            <pc:docMk/>
            <pc:sldMk cId="2920611958" sldId="333"/>
            <ac:picMk id="6" creationId="{596DE222-4865-5E98-8774-A819386B0B62}"/>
          </ac:picMkLst>
        </pc:picChg>
        <pc:picChg chg="add mod">
          <ac:chgData name="Nathan de Matos" userId="3a5225b8559bdc10" providerId="Windows Live" clId="Web-{D6A3C624-DCDE-477C-902C-B08BFD75D326}" dt="2022-09-25T14:02:49.720" v="216" actId="14100"/>
          <ac:picMkLst>
            <pc:docMk/>
            <pc:sldMk cId="2920611958" sldId="333"/>
            <ac:picMk id="9" creationId="{964C354E-1A5B-2150-EDB6-D1A8372CFF24}"/>
          </ac:picMkLst>
        </pc:picChg>
        <pc:picChg chg="del">
          <ac:chgData name="Nathan de Matos" userId="3a5225b8559bdc10" providerId="Windows Live" clId="Web-{D6A3C624-DCDE-477C-902C-B08BFD75D326}" dt="2022-09-25T13:53:47.955" v="11"/>
          <ac:picMkLst>
            <pc:docMk/>
            <pc:sldMk cId="2920611958" sldId="333"/>
            <ac:picMk id="11" creationId="{716C329D-C344-DFA5-4560-A51D78EBE916}"/>
          </ac:picMkLst>
        </pc:picChg>
        <pc:picChg chg="del">
          <ac:chgData name="Nathan de Matos" userId="3a5225b8559bdc10" providerId="Windows Live" clId="Web-{D6A3C624-DCDE-477C-902C-B08BFD75D326}" dt="2022-09-25T13:53:48.909" v="12"/>
          <ac:picMkLst>
            <pc:docMk/>
            <pc:sldMk cId="2920611958" sldId="333"/>
            <ac:picMk id="12" creationId="{D4C2D8D5-2812-F88C-4421-BB37C24ABB45}"/>
          </ac:picMkLst>
        </pc:picChg>
      </pc:sldChg>
      <pc:sldChg chg="addSp delSp modSp add replId">
        <pc:chgData name="Nathan de Matos" userId="3a5225b8559bdc10" providerId="Windows Live" clId="Web-{D6A3C624-DCDE-477C-902C-B08BFD75D326}" dt="2022-09-25T14:13:59.446" v="303" actId="1076"/>
        <pc:sldMkLst>
          <pc:docMk/>
          <pc:sldMk cId="2833672700" sldId="334"/>
        </pc:sldMkLst>
        <pc:spChg chg="mod">
          <ac:chgData name="Nathan de Matos" userId="3a5225b8559bdc10" providerId="Windows Live" clId="Web-{D6A3C624-DCDE-477C-902C-B08BFD75D326}" dt="2022-09-25T14:12:43.236" v="294" actId="20577"/>
          <ac:spMkLst>
            <pc:docMk/>
            <pc:sldMk cId="2833672700" sldId="334"/>
            <ac:spMk id="5" creationId="{59285827-B2B3-9CA9-C154-86A2DC84A770}"/>
          </ac:spMkLst>
        </pc:spChg>
        <pc:picChg chg="del">
          <ac:chgData name="Nathan de Matos" userId="3a5225b8559bdc10" providerId="Windows Live" clId="Web-{D6A3C624-DCDE-477C-902C-B08BFD75D326}" dt="2022-09-25T14:03:15.783" v="218"/>
          <ac:picMkLst>
            <pc:docMk/>
            <pc:sldMk cId="2833672700" sldId="334"/>
            <ac:picMk id="6" creationId="{596DE222-4865-5E98-8774-A819386B0B62}"/>
          </ac:picMkLst>
        </pc:picChg>
        <pc:picChg chg="del">
          <ac:chgData name="Nathan de Matos" userId="3a5225b8559bdc10" providerId="Windows Live" clId="Web-{D6A3C624-DCDE-477C-902C-B08BFD75D326}" dt="2022-09-25T14:03:16.518" v="219"/>
          <ac:picMkLst>
            <pc:docMk/>
            <pc:sldMk cId="2833672700" sldId="334"/>
            <ac:picMk id="9" creationId="{964C354E-1A5B-2150-EDB6-D1A8372CFF24}"/>
          </ac:picMkLst>
        </pc:picChg>
        <pc:picChg chg="add mod">
          <ac:chgData name="Nathan de Matos" userId="3a5225b8559bdc10" providerId="Windows Live" clId="Web-{D6A3C624-DCDE-477C-902C-B08BFD75D326}" dt="2022-09-25T14:13:59.446" v="303" actId="1076"/>
          <ac:picMkLst>
            <pc:docMk/>
            <pc:sldMk cId="2833672700" sldId="334"/>
            <ac:picMk id="10" creationId="{A55DC0CC-0EBC-E62A-E120-8D1B30411778}"/>
          </ac:picMkLst>
        </pc:picChg>
        <pc:picChg chg="add mod">
          <ac:chgData name="Nathan de Matos" userId="3a5225b8559bdc10" providerId="Windows Live" clId="Web-{D6A3C624-DCDE-477C-902C-B08BFD75D326}" dt="2022-09-25T14:13:53.946" v="302" actId="1076"/>
          <ac:picMkLst>
            <pc:docMk/>
            <pc:sldMk cId="2833672700" sldId="334"/>
            <ac:picMk id="11" creationId="{089DF172-4EA5-6F97-99D4-1FEF82005F9F}"/>
          </ac:picMkLst>
        </pc:picChg>
      </pc:sldChg>
    </pc:docChg>
  </pc:docChgLst>
  <pc:docChgLst>
    <pc:chgData name="Nathan de Matos" userId="3a5225b8559bdc10" providerId="Windows Live" clId="Web-{224F2141-45BC-4C8E-BC97-C515DD48A543}"/>
    <pc:docChg chg="delSld">
      <pc:chgData name="Nathan de Matos" userId="3a5225b8559bdc10" providerId="Windows Live" clId="Web-{224F2141-45BC-4C8E-BC97-C515DD48A543}" dt="2023-01-06T23:17:10.618" v="0"/>
      <pc:docMkLst>
        <pc:docMk/>
      </pc:docMkLst>
      <pc:sldChg chg="del">
        <pc:chgData name="Nathan de Matos" userId="3a5225b8559bdc10" providerId="Windows Live" clId="Web-{224F2141-45BC-4C8E-BC97-C515DD48A543}" dt="2023-01-06T23:17:10.618" v="0"/>
        <pc:sldMkLst>
          <pc:docMk/>
          <pc:sldMk cId="1766540326" sldId="377"/>
        </pc:sldMkLst>
      </pc:sldChg>
    </pc:docChg>
  </pc:docChgLst>
  <pc:docChgLst>
    <pc:chgData name="Nathan de Matos" userId="3a5225b8559bdc10" providerId="Windows Live" clId="Web-{A047FBBB-BABA-4EC4-80CA-7C7BE5E522E7}"/>
    <pc:docChg chg="modSld sldOrd">
      <pc:chgData name="Nathan de Matos" userId="3a5225b8559bdc10" providerId="Windows Live" clId="Web-{A047FBBB-BABA-4EC4-80CA-7C7BE5E522E7}" dt="2022-07-20T21:35:00.124" v="13" actId="1076"/>
      <pc:docMkLst>
        <pc:docMk/>
      </pc:docMkLst>
      <pc:sldChg chg="modSp">
        <pc:chgData name="Nathan de Matos" userId="3a5225b8559bdc10" providerId="Windows Live" clId="Web-{A047FBBB-BABA-4EC4-80CA-7C7BE5E522E7}" dt="2022-07-20T21:35:00.124" v="13" actId="1076"/>
        <pc:sldMkLst>
          <pc:docMk/>
          <pc:sldMk cId="3624021854" sldId="276"/>
        </pc:sldMkLst>
        <pc:spChg chg="mod">
          <ac:chgData name="Nathan de Matos" userId="3a5225b8559bdc10" providerId="Windows Live" clId="Web-{A047FBBB-BABA-4EC4-80CA-7C7BE5E522E7}" dt="2022-07-20T21:34:52.358" v="12" actId="20577"/>
          <ac:spMkLst>
            <pc:docMk/>
            <pc:sldMk cId="3624021854" sldId="276"/>
            <ac:spMk id="9" creationId="{5BB87EE5-8B22-7325-B843-10D2B471F6F0}"/>
          </ac:spMkLst>
        </pc:spChg>
        <pc:picChg chg="mod">
          <ac:chgData name="Nathan de Matos" userId="3a5225b8559bdc10" providerId="Windows Live" clId="Web-{A047FBBB-BABA-4EC4-80CA-7C7BE5E522E7}" dt="2022-07-20T21:35:00.124" v="13" actId="1076"/>
          <ac:picMkLst>
            <pc:docMk/>
            <pc:sldMk cId="3624021854" sldId="276"/>
            <ac:picMk id="10" creationId="{6DCE6A70-D538-509C-B8C4-0EECD1FCAD11}"/>
          </ac:picMkLst>
        </pc:picChg>
      </pc:sldChg>
      <pc:sldChg chg="ord">
        <pc:chgData name="Nathan de Matos" userId="3a5225b8559bdc10" providerId="Windows Live" clId="Web-{A047FBBB-BABA-4EC4-80CA-7C7BE5E522E7}" dt="2022-07-20T21:25:11.067" v="0"/>
        <pc:sldMkLst>
          <pc:docMk/>
          <pc:sldMk cId="1548838776" sldId="278"/>
        </pc:sldMkLst>
      </pc:sldChg>
    </pc:docChg>
  </pc:docChgLst>
  <pc:docChgLst>
    <pc:chgData name="Nathan de Matos" userId="3a5225b8559bdc10" providerId="Windows Live" clId="Web-{8E6AE30B-FA91-4653-B588-FE9D213FB62C}"/>
    <pc:docChg chg="modSld">
      <pc:chgData name="Nathan de Matos" userId="3a5225b8559bdc10" providerId="Windows Live" clId="Web-{8E6AE30B-FA91-4653-B588-FE9D213FB62C}" dt="2022-09-22T22:08:06.690" v="102" actId="20577"/>
      <pc:docMkLst>
        <pc:docMk/>
      </pc:docMkLst>
      <pc:sldChg chg="modSp">
        <pc:chgData name="Nathan de Matos" userId="3a5225b8559bdc10" providerId="Windows Live" clId="Web-{8E6AE30B-FA91-4653-B588-FE9D213FB62C}" dt="2022-09-22T22:08:06.690" v="102" actId="20577"/>
        <pc:sldMkLst>
          <pc:docMk/>
          <pc:sldMk cId="623169294" sldId="325"/>
        </pc:sldMkLst>
        <pc:spChg chg="mod">
          <ac:chgData name="Nathan de Matos" userId="3a5225b8559bdc10" providerId="Windows Live" clId="Web-{8E6AE30B-FA91-4653-B588-FE9D213FB62C}" dt="2022-09-22T22:08:06.690" v="102" actId="20577"/>
          <ac:spMkLst>
            <pc:docMk/>
            <pc:sldMk cId="623169294" sldId="325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EE8F92DE-6939-4FAD-8A52-15CCDADCEAF3}"/>
    <pc:docChg chg="addSld delSld modSld sldOrd">
      <pc:chgData name="Nathan de Matos" userId="3a5225b8559bdc10" providerId="Windows Live" clId="Web-{EE8F92DE-6939-4FAD-8A52-15CCDADCEAF3}" dt="2022-09-12T19:56:42.438" v="1225" actId="20577"/>
      <pc:docMkLst>
        <pc:docMk/>
      </pc:docMkLst>
      <pc:sldChg chg="addSp delSp modSp">
        <pc:chgData name="Nathan de Matos" userId="3a5225b8559bdc10" providerId="Windows Live" clId="Web-{EE8F92DE-6939-4FAD-8A52-15CCDADCEAF3}" dt="2022-09-12T19:14:57.756" v="337" actId="20577"/>
        <pc:sldMkLst>
          <pc:docMk/>
          <pc:sldMk cId="931773475" sldId="301"/>
        </pc:sldMkLst>
        <pc:spChg chg="mod">
          <ac:chgData name="Nathan de Matos" userId="3a5225b8559bdc10" providerId="Windows Live" clId="Web-{EE8F92DE-6939-4FAD-8A52-15CCDADCEAF3}" dt="2022-09-12T18:09:52.328" v="14" actId="20577"/>
          <ac:spMkLst>
            <pc:docMk/>
            <pc:sldMk cId="931773475" sldId="301"/>
            <ac:spMk id="2" creationId="{A51987DC-E8EE-CC56-EDFF-366BB3994BE5}"/>
          </ac:spMkLst>
        </pc:spChg>
        <pc:spChg chg="mod">
          <ac:chgData name="Nathan de Matos" userId="3a5225b8559bdc10" providerId="Windows Live" clId="Web-{EE8F92DE-6939-4FAD-8A52-15CCDADCEAF3}" dt="2022-09-12T19:14:57.756" v="337" actId="20577"/>
          <ac:spMkLst>
            <pc:docMk/>
            <pc:sldMk cId="931773475" sldId="301"/>
            <ac:spMk id="5" creationId="{59285827-B2B3-9CA9-C154-86A2DC84A770}"/>
          </ac:spMkLst>
        </pc:spChg>
        <pc:picChg chg="add mod">
          <ac:chgData name="Nathan de Matos" userId="3a5225b8559bdc10" providerId="Windows Live" clId="Web-{EE8F92DE-6939-4FAD-8A52-15CCDADCEAF3}" dt="2022-09-12T18:17:42.049" v="297" actId="14100"/>
          <ac:picMkLst>
            <pc:docMk/>
            <pc:sldMk cId="931773475" sldId="301"/>
            <ac:picMk id="4" creationId="{89837BEC-22E6-7E02-E08C-7F886E7295CC}"/>
          </ac:picMkLst>
        </pc:picChg>
        <pc:picChg chg="add del">
          <ac:chgData name="Nathan de Matos" userId="3a5225b8559bdc10" providerId="Windows Live" clId="Web-{EE8F92DE-6939-4FAD-8A52-15CCDADCEAF3}" dt="2022-09-12T19:14:07.645" v="327"/>
          <ac:picMkLst>
            <pc:docMk/>
            <pc:sldMk cId="931773475" sldId="301"/>
            <ac:picMk id="6" creationId="{363044FD-E6DC-5EE3-982D-025CAC2BA917}"/>
          </ac:picMkLst>
        </pc:picChg>
        <pc:picChg chg="add mod">
          <ac:chgData name="Nathan de Matos" userId="3a5225b8559bdc10" providerId="Windows Live" clId="Web-{EE8F92DE-6939-4FAD-8A52-15CCDADCEAF3}" dt="2022-09-12T19:14:19.364" v="332" actId="1076"/>
          <ac:picMkLst>
            <pc:docMk/>
            <pc:sldMk cId="931773475" sldId="301"/>
            <ac:picMk id="7" creationId="{8DD1091F-8307-08CB-55AB-0CD58ABE0B41}"/>
          </ac:picMkLst>
        </pc:picChg>
        <pc:picChg chg="del">
          <ac:chgData name="Nathan de Matos" userId="3a5225b8559bdc10" providerId="Windows Live" clId="Web-{EE8F92DE-6939-4FAD-8A52-15CCDADCEAF3}" dt="2022-09-12T18:16:01.557" v="294"/>
          <ac:picMkLst>
            <pc:docMk/>
            <pc:sldMk cId="931773475" sldId="301"/>
            <ac:picMk id="11" creationId="{7AEC9AE4-A9C7-103D-B6C6-4A18F477B824}"/>
          </ac:picMkLst>
        </pc:picChg>
      </pc:sldChg>
      <pc:sldChg chg="modSp add del replId">
        <pc:chgData name="Nathan de Matos" userId="3a5225b8559bdc10" providerId="Windows Live" clId="Web-{EE8F92DE-6939-4FAD-8A52-15CCDADCEAF3}" dt="2022-09-12T19:15:08.678" v="339"/>
        <pc:sldMkLst>
          <pc:docMk/>
          <pc:sldMk cId="746964115" sldId="303"/>
        </pc:sldMkLst>
        <pc:spChg chg="mod">
          <ac:chgData name="Nathan de Matos" userId="3a5225b8559bdc10" providerId="Windows Live" clId="Web-{EE8F92DE-6939-4FAD-8A52-15CCDADCEAF3}" dt="2022-09-12T18:04:56.291" v="2" actId="20577"/>
          <ac:spMkLst>
            <pc:docMk/>
            <pc:sldMk cId="746964115" sldId="303"/>
            <ac:spMk id="5" creationId="{59285827-B2B3-9CA9-C154-86A2DC84A770}"/>
          </ac:spMkLst>
        </pc:spChg>
      </pc:sldChg>
      <pc:sldChg chg="add ord">
        <pc:chgData name="Nathan de Matos" userId="3a5225b8559bdc10" providerId="Windows Live" clId="Web-{EE8F92DE-6939-4FAD-8A52-15CCDADCEAF3}" dt="2022-09-12T19:14:05.739" v="326"/>
        <pc:sldMkLst>
          <pc:docMk/>
          <pc:sldMk cId="2559624311" sldId="304"/>
        </pc:sldMkLst>
      </pc:sldChg>
      <pc:sldChg chg="addSp modSp add replId">
        <pc:chgData name="Nathan de Matos" userId="3a5225b8559bdc10" providerId="Windows Live" clId="Web-{EE8F92DE-6939-4FAD-8A52-15CCDADCEAF3}" dt="2022-09-12T19:34:08.539" v="635" actId="1076"/>
        <pc:sldMkLst>
          <pc:docMk/>
          <pc:sldMk cId="2469710157" sldId="305"/>
        </pc:sldMkLst>
        <pc:spChg chg="mod">
          <ac:chgData name="Nathan de Matos" userId="3a5225b8559bdc10" providerId="Windows Live" clId="Web-{EE8F92DE-6939-4FAD-8A52-15CCDADCEAF3}" dt="2022-09-12T19:28:35.920" v="631" actId="20577"/>
          <ac:spMkLst>
            <pc:docMk/>
            <pc:sldMk cId="2469710157" sldId="305"/>
            <ac:spMk id="5" creationId="{59285827-B2B3-9CA9-C154-86A2DC84A770}"/>
          </ac:spMkLst>
        </pc:spChg>
        <pc:picChg chg="add mod">
          <ac:chgData name="Nathan de Matos" userId="3a5225b8559bdc10" providerId="Windows Live" clId="Web-{EE8F92DE-6939-4FAD-8A52-15CCDADCEAF3}" dt="2022-09-12T19:34:08.539" v="635" actId="1076"/>
          <ac:picMkLst>
            <pc:docMk/>
            <pc:sldMk cId="2469710157" sldId="305"/>
            <ac:picMk id="6" creationId="{53445FF5-6302-FCCC-C5FB-449086956A30}"/>
          </ac:picMkLst>
        </pc:picChg>
      </pc:sldChg>
      <pc:sldChg chg="addSp delSp modSp add replId">
        <pc:chgData name="Nathan de Matos" userId="3a5225b8559bdc10" providerId="Windows Live" clId="Web-{EE8F92DE-6939-4FAD-8A52-15CCDADCEAF3}" dt="2022-09-12T19:37:13.060" v="650" actId="1076"/>
        <pc:sldMkLst>
          <pc:docMk/>
          <pc:sldMk cId="2371763871" sldId="306"/>
        </pc:sldMkLst>
        <pc:spChg chg="mod">
          <ac:chgData name="Nathan de Matos" userId="3a5225b8559bdc10" providerId="Windows Live" clId="Web-{EE8F92DE-6939-4FAD-8A52-15CCDADCEAF3}" dt="2022-09-12T19:34:39.853" v="639" actId="20577"/>
          <ac:spMkLst>
            <pc:docMk/>
            <pc:sldMk cId="2371763871" sldId="306"/>
            <ac:spMk id="5" creationId="{59285827-B2B3-9CA9-C154-86A2DC84A770}"/>
          </ac:spMkLst>
        </pc:spChg>
        <pc:picChg chg="del">
          <ac:chgData name="Nathan de Matos" userId="3a5225b8559bdc10" providerId="Windows Live" clId="Web-{EE8F92DE-6939-4FAD-8A52-15CCDADCEAF3}" dt="2022-09-12T19:34:35.681" v="637"/>
          <ac:picMkLst>
            <pc:docMk/>
            <pc:sldMk cId="2371763871" sldId="306"/>
            <ac:picMk id="6" creationId="{53445FF5-6302-FCCC-C5FB-449086956A30}"/>
          </ac:picMkLst>
        </pc:picChg>
        <pc:picChg chg="add del mod">
          <ac:chgData name="Nathan de Matos" userId="3a5225b8559bdc10" providerId="Windows Live" clId="Web-{EE8F92DE-6939-4FAD-8A52-15CCDADCEAF3}" dt="2022-09-12T19:35:52.324" v="643"/>
          <ac:picMkLst>
            <pc:docMk/>
            <pc:sldMk cId="2371763871" sldId="306"/>
            <ac:picMk id="9" creationId="{1C77B175-0678-5FCA-EA68-6B2EF0458014}"/>
          </ac:picMkLst>
        </pc:picChg>
        <pc:picChg chg="add mod">
          <ac:chgData name="Nathan de Matos" userId="3a5225b8559bdc10" providerId="Windows Live" clId="Web-{EE8F92DE-6939-4FAD-8A52-15CCDADCEAF3}" dt="2022-09-12T19:36:17.715" v="646" actId="14100"/>
          <ac:picMkLst>
            <pc:docMk/>
            <pc:sldMk cId="2371763871" sldId="306"/>
            <ac:picMk id="10" creationId="{F6EC4339-55EB-F2C1-C14B-AE2F331C84CF}"/>
          </ac:picMkLst>
        </pc:picChg>
        <pc:picChg chg="add mod">
          <ac:chgData name="Nathan de Matos" userId="3a5225b8559bdc10" providerId="Windows Live" clId="Web-{EE8F92DE-6939-4FAD-8A52-15CCDADCEAF3}" dt="2022-09-12T19:37:13.060" v="650" actId="1076"/>
          <ac:picMkLst>
            <pc:docMk/>
            <pc:sldMk cId="2371763871" sldId="306"/>
            <ac:picMk id="11" creationId="{5627707B-4B57-4DC1-09CA-2ED67270BB7B}"/>
          </ac:picMkLst>
        </pc:picChg>
      </pc:sldChg>
      <pc:sldChg chg="delSp modSp add replId">
        <pc:chgData name="Nathan de Matos" userId="3a5225b8559bdc10" providerId="Windows Live" clId="Web-{EE8F92DE-6939-4FAD-8A52-15CCDADCEAF3}" dt="2022-09-12T19:53:07.401" v="969" actId="20577"/>
        <pc:sldMkLst>
          <pc:docMk/>
          <pc:sldMk cId="3316576346" sldId="307"/>
        </pc:sldMkLst>
        <pc:spChg chg="mod">
          <ac:chgData name="Nathan de Matos" userId="3a5225b8559bdc10" providerId="Windows Live" clId="Web-{EE8F92DE-6939-4FAD-8A52-15CCDADCEAF3}" dt="2022-09-12T19:53:07.401" v="969" actId="20577"/>
          <ac:spMkLst>
            <pc:docMk/>
            <pc:sldMk cId="3316576346" sldId="307"/>
            <ac:spMk id="5" creationId="{59285827-B2B3-9CA9-C154-86A2DC84A770}"/>
          </ac:spMkLst>
        </pc:spChg>
        <pc:picChg chg="del">
          <ac:chgData name="Nathan de Matos" userId="3a5225b8559bdc10" providerId="Windows Live" clId="Web-{EE8F92DE-6939-4FAD-8A52-15CCDADCEAF3}" dt="2022-09-12T19:40:50.161" v="653"/>
          <ac:picMkLst>
            <pc:docMk/>
            <pc:sldMk cId="3316576346" sldId="307"/>
            <ac:picMk id="10" creationId="{F6EC4339-55EB-F2C1-C14B-AE2F331C84CF}"/>
          </ac:picMkLst>
        </pc:picChg>
        <pc:picChg chg="del">
          <ac:chgData name="Nathan de Matos" userId="3a5225b8559bdc10" providerId="Windows Live" clId="Web-{EE8F92DE-6939-4FAD-8A52-15CCDADCEAF3}" dt="2022-09-12T19:40:49.536" v="652"/>
          <ac:picMkLst>
            <pc:docMk/>
            <pc:sldMk cId="3316576346" sldId="307"/>
            <ac:picMk id="11" creationId="{5627707B-4B57-4DC1-09CA-2ED67270BB7B}"/>
          </ac:picMkLst>
        </pc:picChg>
      </pc:sldChg>
      <pc:sldChg chg="addSp modSp add replId">
        <pc:chgData name="Nathan de Matos" userId="3a5225b8559bdc10" providerId="Windows Live" clId="Web-{EE8F92DE-6939-4FAD-8A52-15CCDADCEAF3}" dt="2022-09-12T19:56:42.438" v="1225" actId="20577"/>
        <pc:sldMkLst>
          <pc:docMk/>
          <pc:sldMk cId="1072166814" sldId="308"/>
        </pc:sldMkLst>
        <pc:spChg chg="mod">
          <ac:chgData name="Nathan de Matos" userId="3a5225b8559bdc10" providerId="Windows Live" clId="Web-{EE8F92DE-6939-4FAD-8A52-15CCDADCEAF3}" dt="2022-09-12T19:56:42.438" v="1225" actId="20577"/>
          <ac:spMkLst>
            <pc:docMk/>
            <pc:sldMk cId="1072166814" sldId="308"/>
            <ac:spMk id="5" creationId="{59285827-B2B3-9CA9-C154-86A2DC84A770}"/>
          </ac:spMkLst>
        </pc:spChg>
        <pc:picChg chg="add mod">
          <ac:chgData name="Nathan de Matos" userId="3a5225b8559bdc10" providerId="Windows Live" clId="Web-{EE8F92DE-6939-4FAD-8A52-15CCDADCEAF3}" dt="2022-09-12T19:53:51.699" v="977" actId="1076"/>
          <ac:picMkLst>
            <pc:docMk/>
            <pc:sldMk cId="1072166814" sldId="308"/>
            <ac:picMk id="6" creationId="{C2831FC5-8E88-1359-594F-E121376C8063}"/>
          </ac:picMkLst>
        </pc:picChg>
      </pc:sldChg>
    </pc:docChg>
  </pc:docChgLst>
  <pc:docChgLst>
    <pc:chgData clId="Web-{498CF5FE-BBAA-45E3-8BB9-9DE94DD2F985}"/>
    <pc:docChg chg="modSld">
      <pc:chgData name="" userId="" providerId="" clId="Web-{498CF5FE-BBAA-45E3-8BB9-9DE94DD2F985}" dt="2022-09-13T13:46:01.234" v="0" actId="20577"/>
      <pc:docMkLst>
        <pc:docMk/>
      </pc:docMkLst>
      <pc:sldChg chg="modSp">
        <pc:chgData name="" userId="" providerId="" clId="Web-{498CF5FE-BBAA-45E3-8BB9-9DE94DD2F985}" dt="2022-09-13T13:46:01.234" v="0" actId="20577"/>
        <pc:sldMkLst>
          <pc:docMk/>
          <pc:sldMk cId="53950726" sldId="309"/>
        </pc:sldMkLst>
        <pc:spChg chg="mod">
          <ac:chgData name="" userId="" providerId="" clId="Web-{498CF5FE-BBAA-45E3-8BB9-9DE94DD2F985}" dt="2022-09-13T13:46:01.234" v="0" actId="20577"/>
          <ac:spMkLst>
            <pc:docMk/>
            <pc:sldMk cId="53950726" sldId="309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F9B19FC5-42FC-4252-8614-08FD9BD0D40B}"/>
    <pc:docChg chg="modSld">
      <pc:chgData name="Nathan de Matos" userId="3a5225b8559bdc10" providerId="Windows Live" clId="Web-{F9B19FC5-42FC-4252-8614-08FD9BD0D40B}" dt="2022-09-08T16:30:07.807" v="153" actId="1076"/>
      <pc:docMkLst>
        <pc:docMk/>
      </pc:docMkLst>
      <pc:sldChg chg="modSp">
        <pc:chgData name="Nathan de Matos" userId="3a5225b8559bdc10" providerId="Windows Live" clId="Web-{F9B19FC5-42FC-4252-8614-08FD9BD0D40B}" dt="2022-09-08T16:30:07.807" v="153" actId="1076"/>
        <pc:sldMkLst>
          <pc:docMk/>
          <pc:sldMk cId="1861232618" sldId="302"/>
        </pc:sldMkLst>
        <pc:spChg chg="mod">
          <ac:chgData name="Nathan de Matos" userId="3a5225b8559bdc10" providerId="Windows Live" clId="Web-{F9B19FC5-42FC-4252-8614-08FD9BD0D40B}" dt="2022-09-08T16:30:07.807" v="153" actId="1076"/>
          <ac:spMkLst>
            <pc:docMk/>
            <pc:sldMk cId="1861232618" sldId="302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EC33F2AB-E6C6-416B-80DB-EC5DA38095E8}"/>
    <pc:docChg chg="addSld modSld sldOrd">
      <pc:chgData name="Nathan de Matos" userId="3a5225b8559bdc10" providerId="Windows Live" clId="Web-{EC33F2AB-E6C6-416B-80DB-EC5DA38095E8}" dt="2023-02-06T19:27:25.365" v="775" actId="14100"/>
      <pc:docMkLst>
        <pc:docMk/>
      </pc:docMkLst>
      <pc:sldChg chg="addSp delSp modSp add ord replId">
        <pc:chgData name="Nathan de Matos" userId="3a5225b8559bdc10" providerId="Windows Live" clId="Web-{EC33F2AB-E6C6-416B-80DB-EC5DA38095E8}" dt="2023-02-06T19:07:57.328" v="121" actId="1076"/>
        <pc:sldMkLst>
          <pc:docMk/>
          <pc:sldMk cId="3414146893" sldId="433"/>
        </pc:sldMkLst>
        <pc:spChg chg="mod">
          <ac:chgData name="Nathan de Matos" userId="3a5225b8559bdc10" providerId="Windows Live" clId="Web-{EC33F2AB-E6C6-416B-80DB-EC5DA38095E8}" dt="2023-02-06T19:06:01.950" v="21" actId="20577"/>
          <ac:spMkLst>
            <pc:docMk/>
            <pc:sldMk cId="3414146893" sldId="433"/>
            <ac:spMk id="9" creationId="{E754FB22-D4F5-E11B-E755-251637D56FC2}"/>
          </ac:spMkLst>
        </pc:spChg>
        <pc:spChg chg="mod">
          <ac:chgData name="Nathan de Matos" userId="3a5225b8559bdc10" providerId="Windows Live" clId="Web-{EC33F2AB-E6C6-416B-80DB-EC5DA38095E8}" dt="2023-02-06T19:06:34.060" v="109" actId="20577"/>
          <ac:spMkLst>
            <pc:docMk/>
            <pc:sldMk cId="3414146893" sldId="433"/>
            <ac:spMk id="10" creationId="{5BE5D633-6D76-40F4-DD0A-79112E49419D}"/>
          </ac:spMkLst>
        </pc:spChg>
        <pc:picChg chg="add mod">
          <ac:chgData name="Nathan de Matos" userId="3a5225b8559bdc10" providerId="Windows Live" clId="Web-{EC33F2AB-E6C6-416B-80DB-EC5DA38095E8}" dt="2023-02-06T19:07:57.313" v="120" actId="1076"/>
          <ac:picMkLst>
            <pc:docMk/>
            <pc:sldMk cId="3414146893" sldId="433"/>
            <ac:picMk id="7" creationId="{64750C58-5609-FF86-5F29-04254A0FB0D7}"/>
          </ac:picMkLst>
        </pc:picChg>
        <pc:picChg chg="add mod">
          <ac:chgData name="Nathan de Matos" userId="3a5225b8559bdc10" providerId="Windows Live" clId="Web-{EC33F2AB-E6C6-416B-80DB-EC5DA38095E8}" dt="2023-02-06T19:07:57.328" v="121" actId="1076"/>
          <ac:picMkLst>
            <pc:docMk/>
            <pc:sldMk cId="3414146893" sldId="433"/>
            <ac:picMk id="8" creationId="{E1326586-B8CA-0757-DB76-09D5A205AF37}"/>
          </ac:picMkLst>
        </pc:picChg>
        <pc:picChg chg="del">
          <ac:chgData name="Nathan de Matos" userId="3a5225b8559bdc10" providerId="Windows Live" clId="Web-{EC33F2AB-E6C6-416B-80DB-EC5DA38095E8}" dt="2023-02-06T19:05:48.887" v="2"/>
          <ac:picMkLst>
            <pc:docMk/>
            <pc:sldMk cId="3414146893" sldId="433"/>
            <ac:picMk id="14" creationId="{0D1CCF8F-45FD-7F5E-72AF-D7A0232AD4F6}"/>
          </ac:picMkLst>
        </pc:picChg>
        <pc:picChg chg="del">
          <ac:chgData name="Nathan de Matos" userId="3a5225b8559bdc10" providerId="Windows Live" clId="Web-{EC33F2AB-E6C6-416B-80DB-EC5DA38095E8}" dt="2023-02-06T19:05:49.762" v="3"/>
          <ac:picMkLst>
            <pc:docMk/>
            <pc:sldMk cId="3414146893" sldId="433"/>
            <ac:picMk id="17" creationId="{5182DDAF-6A97-EE61-9576-E64A8DF42446}"/>
          </ac:picMkLst>
        </pc:picChg>
      </pc:sldChg>
      <pc:sldChg chg="modSp add ord replId">
        <pc:chgData name="Nathan de Matos" userId="3a5225b8559bdc10" providerId="Windows Live" clId="Web-{EC33F2AB-E6C6-416B-80DB-EC5DA38095E8}" dt="2023-02-06T19:27:25.365" v="775" actId="14100"/>
        <pc:sldMkLst>
          <pc:docMk/>
          <pc:sldMk cId="318805507" sldId="434"/>
        </pc:sldMkLst>
        <pc:spChg chg="mod">
          <ac:chgData name="Nathan de Matos" userId="3a5225b8559bdc10" providerId="Windows Live" clId="Web-{EC33F2AB-E6C6-416B-80DB-EC5DA38095E8}" dt="2023-02-06T19:27:25.365" v="775" actId="14100"/>
          <ac:spMkLst>
            <pc:docMk/>
            <pc:sldMk cId="318805507" sldId="434"/>
            <ac:spMk id="8" creationId="{57EFD2A5-F3F8-E789-3C57-93428AC8C1FE}"/>
          </ac:spMkLst>
        </pc:spChg>
        <pc:spChg chg="mod">
          <ac:chgData name="Nathan de Matos" userId="3a5225b8559bdc10" providerId="Windows Live" clId="Web-{EC33F2AB-E6C6-416B-80DB-EC5DA38095E8}" dt="2023-02-06T19:08:28.548" v="124" actId="20577"/>
          <ac:spMkLst>
            <pc:docMk/>
            <pc:sldMk cId="318805507" sldId="434"/>
            <ac:spMk id="9" creationId="{E754FB22-D4F5-E11B-E755-251637D56FC2}"/>
          </ac:spMkLst>
        </pc:spChg>
      </pc:sldChg>
    </pc:docChg>
  </pc:docChgLst>
  <pc:docChgLst>
    <pc:chgData name="Nathan de Matos" userId="3a5225b8559bdc10" providerId="Windows Live" clId="Web-{6D007AF4-90A7-4F55-8DD1-71675EF70738}"/>
    <pc:docChg chg="modSld">
      <pc:chgData name="Nathan de Matos" userId="3a5225b8559bdc10" providerId="Windows Live" clId="Web-{6D007AF4-90A7-4F55-8DD1-71675EF70738}" dt="2022-07-19T11:15:52.919" v="27" actId="14100"/>
      <pc:docMkLst>
        <pc:docMk/>
      </pc:docMkLst>
      <pc:sldChg chg="modSp">
        <pc:chgData name="Nathan de Matos" userId="3a5225b8559bdc10" providerId="Windows Live" clId="Web-{6D007AF4-90A7-4F55-8DD1-71675EF70738}" dt="2022-07-19T11:15:52.919" v="27" actId="14100"/>
        <pc:sldMkLst>
          <pc:docMk/>
          <pc:sldMk cId="1825913675" sldId="287"/>
        </pc:sldMkLst>
        <pc:spChg chg="mod">
          <ac:chgData name="Nathan de Matos" userId="3a5225b8559bdc10" providerId="Windows Live" clId="Web-{6D007AF4-90A7-4F55-8DD1-71675EF70738}" dt="2022-07-19T11:15:46.763" v="25" actId="20577"/>
          <ac:spMkLst>
            <pc:docMk/>
            <pc:sldMk cId="1825913675" sldId="287"/>
            <ac:spMk id="5" creationId="{59285827-B2B3-9CA9-C154-86A2DC84A770}"/>
          </ac:spMkLst>
        </pc:spChg>
        <pc:picChg chg="mod">
          <ac:chgData name="Nathan de Matos" userId="3a5225b8559bdc10" providerId="Windows Live" clId="Web-{6D007AF4-90A7-4F55-8DD1-71675EF70738}" dt="2022-07-19T11:15:52.919" v="27" actId="14100"/>
          <ac:picMkLst>
            <pc:docMk/>
            <pc:sldMk cId="1825913675" sldId="287"/>
            <ac:picMk id="6" creationId="{7CCD2480-AEB3-668F-6A72-B40A838D5DFD}"/>
          </ac:picMkLst>
        </pc:picChg>
      </pc:sldChg>
    </pc:docChg>
  </pc:docChgLst>
  <pc:docChgLst>
    <pc:chgData clId="Web-{ED65C66F-E40B-43C5-8A9C-A87AF53DC32E}"/>
    <pc:docChg chg="modSld">
      <pc:chgData name="" userId="" providerId="" clId="Web-{ED65C66F-E40B-43C5-8A9C-A87AF53DC32E}" dt="2022-08-17T12:51:09.890" v="0" actId="20577"/>
      <pc:docMkLst>
        <pc:docMk/>
      </pc:docMkLst>
      <pc:sldChg chg="modSp">
        <pc:chgData name="" userId="" providerId="" clId="Web-{ED65C66F-E40B-43C5-8A9C-A87AF53DC32E}" dt="2022-08-17T12:51:09.890" v="0" actId="20577"/>
        <pc:sldMkLst>
          <pc:docMk/>
          <pc:sldMk cId="1112024507" sldId="308"/>
        </pc:sldMkLst>
        <pc:spChg chg="mod">
          <ac:chgData name="" userId="" providerId="" clId="Web-{ED65C66F-E40B-43C5-8A9C-A87AF53DC32E}" dt="2022-08-17T12:51:09.890" v="0" actId="20577"/>
          <ac:spMkLst>
            <pc:docMk/>
            <pc:sldMk cId="1112024507" sldId="308"/>
            <ac:spMk id="8" creationId="{55C6B9E4-2AC4-0D01-C99E-D8F18952D5AF}"/>
          </ac:spMkLst>
        </pc:spChg>
      </pc:sldChg>
    </pc:docChg>
  </pc:docChgLst>
  <pc:docChgLst>
    <pc:chgData name="Nathan de Matos" userId="3a5225b8559bdc10" providerId="Windows Live" clId="Web-{08768A50-F0E6-4E5F-9F44-97EF9EBFE6E8}"/>
    <pc:docChg chg="modSld">
      <pc:chgData name="Nathan de Matos" userId="3a5225b8559bdc10" providerId="Windows Live" clId="Web-{08768A50-F0E6-4E5F-9F44-97EF9EBFE6E8}" dt="2023-02-25T20:31:14.188" v="12" actId="20577"/>
      <pc:docMkLst>
        <pc:docMk/>
      </pc:docMkLst>
      <pc:sldChg chg="modSp">
        <pc:chgData name="Nathan de Matos" userId="3a5225b8559bdc10" providerId="Windows Live" clId="Web-{08768A50-F0E6-4E5F-9F44-97EF9EBFE6E8}" dt="2023-02-25T20:31:14.188" v="12" actId="20577"/>
        <pc:sldMkLst>
          <pc:docMk/>
          <pc:sldMk cId="3034012561" sldId="372"/>
        </pc:sldMkLst>
        <pc:spChg chg="mod">
          <ac:chgData name="Nathan de Matos" userId="3a5225b8559bdc10" providerId="Windows Live" clId="Web-{08768A50-F0E6-4E5F-9F44-97EF9EBFE6E8}" dt="2023-02-25T20:31:14.188" v="12" actId="20577"/>
          <ac:spMkLst>
            <pc:docMk/>
            <pc:sldMk cId="3034012561" sldId="372"/>
            <ac:spMk id="10" creationId="{24D62D0C-7275-A0FC-6BB1-E7B5D5013BE7}"/>
          </ac:spMkLst>
        </pc:spChg>
      </pc:sldChg>
    </pc:docChg>
  </pc:docChgLst>
  <pc:docChgLst>
    <pc:chgData name="Nathan de Matos" userId="3a5225b8559bdc10" providerId="Windows Live" clId="Web-{AB2E6608-2B8C-4149-B12C-AB87F762278A}"/>
    <pc:docChg chg="addSld modSld">
      <pc:chgData name="Nathan de Matos" userId="3a5225b8559bdc10" providerId="Windows Live" clId="Web-{AB2E6608-2B8C-4149-B12C-AB87F762278A}" dt="2022-08-30T23:10:18.014" v="281" actId="20577"/>
      <pc:docMkLst>
        <pc:docMk/>
      </pc:docMkLst>
      <pc:sldChg chg="addSp modSp">
        <pc:chgData name="Nathan de Matos" userId="3a5225b8559bdc10" providerId="Windows Live" clId="Web-{AB2E6608-2B8C-4149-B12C-AB87F762278A}" dt="2022-08-30T23:08:44.198" v="200" actId="20577"/>
        <pc:sldMkLst>
          <pc:docMk/>
          <pc:sldMk cId="3417344818" sldId="279"/>
        </pc:sldMkLst>
        <pc:spChg chg="mod">
          <ac:chgData name="Nathan de Matos" userId="3a5225b8559bdc10" providerId="Windows Live" clId="Web-{AB2E6608-2B8C-4149-B12C-AB87F762278A}" dt="2022-08-30T23:08:44.198" v="200" actId="20577"/>
          <ac:spMkLst>
            <pc:docMk/>
            <pc:sldMk cId="3417344818" sldId="279"/>
            <ac:spMk id="5" creationId="{59285827-B2B3-9CA9-C154-86A2DC84A770}"/>
          </ac:spMkLst>
        </pc:spChg>
        <pc:picChg chg="add mod">
          <ac:chgData name="Nathan de Matos" userId="3a5225b8559bdc10" providerId="Windows Live" clId="Web-{AB2E6608-2B8C-4149-B12C-AB87F762278A}" dt="2022-08-30T21:51:31.664" v="199" actId="1076"/>
          <ac:picMkLst>
            <pc:docMk/>
            <pc:sldMk cId="3417344818" sldId="279"/>
            <ac:picMk id="6" creationId="{59CD6B22-1C00-6460-C3B0-8287000D4184}"/>
          </ac:picMkLst>
        </pc:picChg>
      </pc:sldChg>
      <pc:sldChg chg="modSp add replId">
        <pc:chgData name="Nathan de Matos" userId="3a5225b8559bdc10" providerId="Windows Live" clId="Web-{AB2E6608-2B8C-4149-B12C-AB87F762278A}" dt="2022-08-30T23:10:18.014" v="281" actId="20577"/>
        <pc:sldMkLst>
          <pc:docMk/>
          <pc:sldMk cId="2624863207" sldId="280"/>
        </pc:sldMkLst>
        <pc:spChg chg="mod">
          <ac:chgData name="Nathan de Matos" userId="3a5225b8559bdc10" providerId="Windows Live" clId="Web-{AB2E6608-2B8C-4149-B12C-AB87F762278A}" dt="2022-08-30T23:10:18.014" v="281" actId="20577"/>
          <ac:spMkLst>
            <pc:docMk/>
            <pc:sldMk cId="2624863207" sldId="280"/>
            <ac:spMk id="5" creationId="{59285827-B2B3-9CA9-C154-86A2DC84A770}"/>
          </ac:spMkLst>
        </pc:spChg>
        <pc:picChg chg="mod">
          <ac:chgData name="Nathan de Matos" userId="3a5225b8559bdc10" providerId="Windows Live" clId="Web-{AB2E6608-2B8C-4149-B12C-AB87F762278A}" dt="2022-08-30T23:09:10.042" v="202" actId="1076"/>
          <ac:picMkLst>
            <pc:docMk/>
            <pc:sldMk cId="2624863207" sldId="280"/>
            <ac:picMk id="6" creationId="{59CD6B22-1C00-6460-C3B0-8287000D4184}"/>
          </ac:picMkLst>
        </pc:picChg>
      </pc:sldChg>
    </pc:docChg>
  </pc:docChgLst>
  <pc:docChgLst>
    <pc:chgData name="Nathan de Matos" userId="3a5225b8559bdc10" providerId="Windows Live" clId="Web-{26AA9391-4FB7-4A1E-9C7A-441DB7ECB8E6}"/>
    <pc:docChg chg="addSld modSld">
      <pc:chgData name="Nathan de Matos" userId="3a5225b8559bdc10" providerId="Windows Live" clId="Web-{26AA9391-4FB7-4A1E-9C7A-441DB7ECB8E6}" dt="2022-08-01T19:20:28.655" v="686"/>
      <pc:docMkLst>
        <pc:docMk/>
      </pc:docMkLst>
      <pc:sldChg chg="addSp delSp modSp add replId">
        <pc:chgData name="Nathan de Matos" userId="3a5225b8559bdc10" providerId="Windows Live" clId="Web-{26AA9391-4FB7-4A1E-9C7A-441DB7ECB8E6}" dt="2022-08-01T19:19:55.107" v="685" actId="20577"/>
        <pc:sldMkLst>
          <pc:docMk/>
          <pc:sldMk cId="1889933784" sldId="328"/>
        </pc:sldMkLst>
        <pc:spChg chg="mod">
          <ac:chgData name="Nathan de Matos" userId="3a5225b8559bdc10" providerId="Windows Live" clId="Web-{26AA9391-4FB7-4A1E-9C7A-441DB7ECB8E6}" dt="2022-08-01T19:19:55.107" v="685" actId="20577"/>
          <ac:spMkLst>
            <pc:docMk/>
            <pc:sldMk cId="1889933784" sldId="328"/>
            <ac:spMk id="5" creationId="{59285827-B2B3-9CA9-C154-86A2DC84A770}"/>
          </ac:spMkLst>
        </pc:spChg>
        <pc:picChg chg="del">
          <ac:chgData name="Nathan de Matos" userId="3a5225b8559bdc10" providerId="Windows Live" clId="Web-{26AA9391-4FB7-4A1E-9C7A-441DB7ECB8E6}" dt="2022-08-01T18:34:33.383" v="200"/>
          <ac:picMkLst>
            <pc:docMk/>
            <pc:sldMk cId="1889933784" sldId="328"/>
            <ac:picMk id="4" creationId="{7A78D24A-1C5E-525F-3A83-40427BB61A15}"/>
          </ac:picMkLst>
        </pc:picChg>
        <pc:picChg chg="add mod">
          <ac:chgData name="Nathan de Matos" userId="3a5225b8559bdc10" providerId="Windows Live" clId="Web-{26AA9391-4FB7-4A1E-9C7A-441DB7ECB8E6}" dt="2022-08-01T18:35:22.900" v="202" actId="1076"/>
          <ac:picMkLst>
            <pc:docMk/>
            <pc:sldMk cId="1889933784" sldId="328"/>
            <ac:picMk id="6" creationId="{120C7E26-6A03-85A8-0A84-06A4CE08CFF0}"/>
          </ac:picMkLst>
        </pc:picChg>
        <pc:picChg chg="add del mod">
          <ac:chgData name="Nathan de Matos" userId="3a5225b8559bdc10" providerId="Windows Live" clId="Web-{26AA9391-4FB7-4A1E-9C7A-441DB7ECB8E6}" dt="2022-08-01T18:36:08.949" v="208"/>
          <ac:picMkLst>
            <pc:docMk/>
            <pc:sldMk cId="1889933784" sldId="328"/>
            <ac:picMk id="7" creationId="{4A0857DA-C061-9871-F351-15F86E727506}"/>
          </ac:picMkLst>
        </pc:picChg>
        <pc:picChg chg="add del mod">
          <ac:chgData name="Nathan de Matos" userId="3a5225b8559bdc10" providerId="Windows Live" clId="Web-{26AA9391-4FB7-4A1E-9C7A-441DB7ECB8E6}" dt="2022-08-01T18:44:25.670" v="325"/>
          <ac:picMkLst>
            <pc:docMk/>
            <pc:sldMk cId="1889933784" sldId="328"/>
            <ac:picMk id="8" creationId="{8B5E9E99-C308-18A4-F3A5-7B3F35C75718}"/>
          </ac:picMkLst>
        </pc:picChg>
      </pc:sldChg>
      <pc:sldChg chg="addSp delSp modSp add replId">
        <pc:chgData name="Nathan de Matos" userId="3a5225b8559bdc10" providerId="Windows Live" clId="Web-{26AA9391-4FB7-4A1E-9C7A-441DB7ECB8E6}" dt="2022-08-01T19:18:52.573" v="684" actId="20577"/>
        <pc:sldMkLst>
          <pc:docMk/>
          <pc:sldMk cId="2868255071" sldId="329"/>
        </pc:sldMkLst>
        <pc:spChg chg="mod">
          <ac:chgData name="Nathan de Matos" userId="3a5225b8559bdc10" providerId="Windows Live" clId="Web-{26AA9391-4FB7-4A1E-9C7A-441DB7ECB8E6}" dt="2022-08-01T19:18:52.573" v="684" actId="20577"/>
          <ac:spMkLst>
            <pc:docMk/>
            <pc:sldMk cId="2868255071" sldId="329"/>
            <ac:spMk id="5" creationId="{59285827-B2B3-9CA9-C154-86A2DC84A770}"/>
          </ac:spMkLst>
        </pc:spChg>
        <pc:picChg chg="add del mod">
          <ac:chgData name="Nathan de Matos" userId="3a5225b8559bdc10" providerId="Windows Live" clId="Web-{26AA9391-4FB7-4A1E-9C7A-441DB7ECB8E6}" dt="2022-08-01T19:08:10.972" v="628"/>
          <ac:picMkLst>
            <pc:docMk/>
            <pc:sldMk cId="2868255071" sldId="329"/>
            <ac:picMk id="4" creationId="{A053BC3E-2854-9247-B429-6A0135D7C637}"/>
          </ac:picMkLst>
        </pc:picChg>
        <pc:picChg chg="del">
          <ac:chgData name="Nathan de Matos" userId="3a5225b8559bdc10" providerId="Windows Live" clId="Web-{26AA9391-4FB7-4A1E-9C7A-441DB7ECB8E6}" dt="2022-08-01T19:16:39.787" v="634"/>
          <ac:picMkLst>
            <pc:docMk/>
            <pc:sldMk cId="2868255071" sldId="329"/>
            <ac:picMk id="6" creationId="{120C7E26-6A03-85A8-0A84-06A4CE08CFF0}"/>
          </ac:picMkLst>
        </pc:picChg>
        <pc:picChg chg="add mod">
          <ac:chgData name="Nathan de Matos" userId="3a5225b8559bdc10" providerId="Windows Live" clId="Web-{26AA9391-4FB7-4A1E-9C7A-441DB7ECB8E6}" dt="2022-08-01T19:18:46.151" v="683" actId="1076"/>
          <ac:picMkLst>
            <pc:docMk/>
            <pc:sldMk cId="2868255071" sldId="329"/>
            <ac:picMk id="7" creationId="{32A3DC19-4808-0F8B-E0C3-F008C8234B53}"/>
          </ac:picMkLst>
        </pc:picChg>
      </pc:sldChg>
      <pc:sldChg chg="add replId">
        <pc:chgData name="Nathan de Matos" userId="3a5225b8559bdc10" providerId="Windows Live" clId="Web-{26AA9391-4FB7-4A1E-9C7A-441DB7ECB8E6}" dt="2022-08-01T19:20:28.655" v="686"/>
        <pc:sldMkLst>
          <pc:docMk/>
          <pc:sldMk cId="1850571235" sldId="330"/>
        </pc:sldMkLst>
      </pc:sldChg>
    </pc:docChg>
  </pc:docChgLst>
  <pc:docChgLst>
    <pc:chgData name="Nathan de Matos" userId="3a5225b8559bdc10" providerId="Windows Live" clId="Web-{700BEA7C-5A20-498E-A518-CDCE10EF6CC9}"/>
    <pc:docChg chg="addSld modSld">
      <pc:chgData name="Nathan de Matos" userId="3a5225b8559bdc10" providerId="Windows Live" clId="Web-{700BEA7C-5A20-498E-A518-CDCE10EF6CC9}" dt="2022-09-26T21:21:54.501" v="291" actId="20577"/>
      <pc:docMkLst>
        <pc:docMk/>
      </pc:docMkLst>
      <pc:sldChg chg="addSp delSp modSp add replId">
        <pc:chgData name="Nathan de Matos" userId="3a5225b8559bdc10" providerId="Windows Live" clId="Web-{700BEA7C-5A20-498E-A518-CDCE10EF6CC9}" dt="2022-09-26T21:21:54.501" v="291" actId="20577"/>
        <pc:sldMkLst>
          <pc:docMk/>
          <pc:sldMk cId="2447867003" sldId="335"/>
        </pc:sldMkLst>
        <pc:spChg chg="mod">
          <ac:chgData name="Nathan de Matos" userId="3a5225b8559bdc10" providerId="Windows Live" clId="Web-{700BEA7C-5A20-498E-A518-CDCE10EF6CC9}" dt="2022-09-26T21:21:54.501" v="291" actId="20577"/>
          <ac:spMkLst>
            <pc:docMk/>
            <pc:sldMk cId="2447867003" sldId="335"/>
            <ac:spMk id="5" creationId="{59285827-B2B3-9CA9-C154-86A2DC84A770}"/>
          </ac:spMkLst>
        </pc:spChg>
        <pc:picChg chg="del">
          <ac:chgData name="Nathan de Matos" userId="3a5225b8559bdc10" providerId="Windows Live" clId="Web-{700BEA7C-5A20-498E-A518-CDCE10EF6CC9}" dt="2022-09-26T21:00:52.476" v="2"/>
          <ac:picMkLst>
            <pc:docMk/>
            <pc:sldMk cId="2447867003" sldId="335"/>
            <ac:picMk id="6" creationId="{12F8FDB5-FA23-EF17-DD4A-8E5FA69ECF9B}"/>
          </ac:picMkLst>
        </pc:picChg>
        <pc:picChg chg="add">
          <ac:chgData name="Nathan de Matos" userId="3a5225b8559bdc10" providerId="Windows Live" clId="Web-{700BEA7C-5A20-498E-A518-CDCE10EF6CC9}" dt="2022-09-26T21:00:57.617" v="3"/>
          <ac:picMkLst>
            <pc:docMk/>
            <pc:sldMk cId="2447867003" sldId="335"/>
            <ac:picMk id="9" creationId="{A1A12CE2-ED0E-0F16-EC52-E24B893BC739}"/>
          </ac:picMkLst>
        </pc:picChg>
        <pc:picChg chg="del">
          <ac:chgData name="Nathan de Matos" userId="3a5225b8559bdc10" providerId="Windows Live" clId="Web-{700BEA7C-5A20-498E-A518-CDCE10EF6CC9}" dt="2022-09-26T21:00:49.585" v="1"/>
          <ac:picMkLst>
            <pc:docMk/>
            <pc:sldMk cId="2447867003" sldId="335"/>
            <ac:picMk id="10" creationId="{00CCE056-5912-D2ED-4B7F-E09037431189}"/>
          </ac:picMkLst>
        </pc:picChg>
        <pc:picChg chg="add mod">
          <ac:chgData name="Nathan de Matos" userId="3a5225b8559bdc10" providerId="Windows Live" clId="Web-{700BEA7C-5A20-498E-A518-CDCE10EF6CC9}" dt="2022-09-26T21:19:57.874" v="290" actId="1076"/>
          <ac:picMkLst>
            <pc:docMk/>
            <pc:sldMk cId="2447867003" sldId="335"/>
            <ac:picMk id="12" creationId="{17912A1A-2734-6BBD-48D9-25EAB94D6625}"/>
          </ac:picMkLst>
        </pc:picChg>
      </pc:sldChg>
    </pc:docChg>
  </pc:docChgLst>
  <pc:docChgLst>
    <pc:chgData name="Nathan de Matos" userId="3a5225b8559bdc10" providerId="Windows Live" clId="Web-{A252A458-F9D3-4666-B524-D137D1F9CDA5}"/>
    <pc:docChg chg="addSld modSld">
      <pc:chgData name="Nathan de Matos" userId="3a5225b8559bdc10" providerId="Windows Live" clId="Web-{A252A458-F9D3-4666-B524-D137D1F9CDA5}" dt="2022-08-12T03:58:59.078" v="597" actId="20577"/>
      <pc:docMkLst>
        <pc:docMk/>
      </pc:docMkLst>
      <pc:sldChg chg="modSp add replId">
        <pc:chgData name="Nathan de Matos" userId="3a5225b8559bdc10" providerId="Windows Live" clId="Web-{A252A458-F9D3-4666-B524-D137D1F9CDA5}" dt="2022-08-12T03:03:48.984" v="474" actId="20577"/>
        <pc:sldMkLst>
          <pc:docMk/>
          <pc:sldMk cId="4233593676" sldId="273"/>
        </pc:sldMkLst>
        <pc:spChg chg="mod">
          <ac:chgData name="Nathan de Matos" userId="3a5225b8559bdc10" providerId="Windows Live" clId="Web-{A252A458-F9D3-4666-B524-D137D1F9CDA5}" dt="2022-08-12T03:03:48.984" v="474" actId="20577"/>
          <ac:spMkLst>
            <pc:docMk/>
            <pc:sldMk cId="4233593676" sldId="273"/>
            <ac:spMk id="5" creationId="{59285827-B2B3-9CA9-C154-86A2DC84A770}"/>
          </ac:spMkLst>
        </pc:spChg>
      </pc:sldChg>
      <pc:sldChg chg="modSp add replId">
        <pc:chgData name="Nathan de Matos" userId="3a5225b8559bdc10" providerId="Windows Live" clId="Web-{A252A458-F9D3-4666-B524-D137D1F9CDA5}" dt="2022-08-12T03:58:59.078" v="597" actId="20577"/>
        <pc:sldMkLst>
          <pc:docMk/>
          <pc:sldMk cId="815855591" sldId="274"/>
        </pc:sldMkLst>
        <pc:spChg chg="mod">
          <ac:chgData name="Nathan de Matos" userId="3a5225b8559bdc10" providerId="Windows Live" clId="Web-{A252A458-F9D3-4666-B524-D137D1F9CDA5}" dt="2022-08-12T03:58:59.078" v="597" actId="20577"/>
          <ac:spMkLst>
            <pc:docMk/>
            <pc:sldMk cId="815855591" sldId="274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DFF43BA9-F033-471C-B0A4-2FE25994A463}"/>
    <pc:docChg chg="addSld modSld">
      <pc:chgData name="Nathan de Matos" userId="3a5225b8559bdc10" providerId="Windows Live" clId="Web-{DFF43BA9-F033-471C-B0A4-2FE25994A463}" dt="2022-08-21T21:56:03.781" v="2743" actId="20577"/>
      <pc:docMkLst>
        <pc:docMk/>
      </pc:docMkLst>
      <pc:sldChg chg="modSp">
        <pc:chgData name="Nathan de Matos" userId="3a5225b8559bdc10" providerId="Windows Live" clId="Web-{DFF43BA9-F033-471C-B0A4-2FE25994A463}" dt="2022-08-21T14:40:40.025" v="0" actId="14100"/>
        <pc:sldMkLst>
          <pc:docMk/>
          <pc:sldMk cId="2615947254" sldId="323"/>
        </pc:sldMkLst>
        <pc:picChg chg="mod">
          <ac:chgData name="Nathan de Matos" userId="3a5225b8559bdc10" providerId="Windows Live" clId="Web-{DFF43BA9-F033-471C-B0A4-2FE25994A463}" dt="2022-08-21T14:40:40.025" v="0" actId="14100"/>
          <ac:picMkLst>
            <pc:docMk/>
            <pc:sldMk cId="2615947254" sldId="323"/>
            <ac:picMk id="7" creationId="{AC0DA5BD-592B-389D-5FD9-84126AAD576F}"/>
          </ac:picMkLst>
        </pc:picChg>
      </pc:sldChg>
      <pc:sldChg chg="addSp delSp modSp add replId">
        <pc:chgData name="Nathan de Matos" userId="3a5225b8559bdc10" providerId="Windows Live" clId="Web-{DFF43BA9-F033-471C-B0A4-2FE25994A463}" dt="2022-08-21T15:01:14.588" v="330" actId="1076"/>
        <pc:sldMkLst>
          <pc:docMk/>
          <pc:sldMk cId="956761801" sldId="328"/>
        </pc:sldMkLst>
        <pc:spChg chg="mod">
          <ac:chgData name="Nathan de Matos" userId="3a5225b8559bdc10" providerId="Windows Live" clId="Web-{DFF43BA9-F033-471C-B0A4-2FE25994A463}" dt="2022-08-21T15:01:06.385" v="329" actId="20577"/>
          <ac:spMkLst>
            <pc:docMk/>
            <pc:sldMk cId="956761801" sldId="328"/>
            <ac:spMk id="4" creationId="{C5E2471A-52E3-F027-4F4A-CFDB73CEBA21}"/>
          </ac:spMkLst>
        </pc:spChg>
        <pc:picChg chg="add del mod">
          <ac:chgData name="Nathan de Matos" userId="3a5225b8559bdc10" providerId="Windows Live" clId="Web-{DFF43BA9-F033-471C-B0A4-2FE25994A463}" dt="2022-08-21T14:53:27.279" v="243"/>
          <ac:picMkLst>
            <pc:docMk/>
            <pc:sldMk cId="956761801" sldId="328"/>
            <ac:picMk id="7" creationId="{98545FCB-BC45-B28E-031D-62DCE63A4065}"/>
          </ac:picMkLst>
        </pc:picChg>
        <pc:picChg chg="add mod">
          <ac:chgData name="Nathan de Matos" userId="3a5225b8559bdc10" providerId="Windows Live" clId="Web-{DFF43BA9-F033-471C-B0A4-2FE25994A463}" dt="2022-08-21T15:01:14.588" v="330" actId="1076"/>
          <ac:picMkLst>
            <pc:docMk/>
            <pc:sldMk cId="956761801" sldId="328"/>
            <ac:picMk id="8" creationId="{072ED6CA-2450-31D1-7161-41576C930B9D}"/>
          </ac:picMkLst>
        </pc:picChg>
      </pc:sldChg>
      <pc:sldChg chg="addSp delSp modSp add replId">
        <pc:chgData name="Nathan de Matos" userId="3a5225b8559bdc10" providerId="Windows Live" clId="Web-{DFF43BA9-F033-471C-B0A4-2FE25994A463}" dt="2022-08-21T15:22:28.056" v="428" actId="14100"/>
        <pc:sldMkLst>
          <pc:docMk/>
          <pc:sldMk cId="1048029498" sldId="329"/>
        </pc:sldMkLst>
        <pc:spChg chg="mod">
          <ac:chgData name="Nathan de Matos" userId="3a5225b8559bdc10" providerId="Windows Live" clId="Web-{DFF43BA9-F033-471C-B0A4-2FE25994A463}" dt="2022-08-21T15:20:24.006" v="425" actId="20577"/>
          <ac:spMkLst>
            <pc:docMk/>
            <pc:sldMk cId="1048029498" sldId="329"/>
            <ac:spMk id="4" creationId="{C5E2471A-52E3-F027-4F4A-CFDB73CEBA21}"/>
          </ac:spMkLst>
        </pc:spChg>
        <pc:picChg chg="add mod">
          <ac:chgData name="Nathan de Matos" userId="3a5225b8559bdc10" providerId="Windows Live" clId="Web-{DFF43BA9-F033-471C-B0A4-2FE25994A463}" dt="2022-08-21T15:22:28.056" v="428" actId="14100"/>
          <ac:picMkLst>
            <pc:docMk/>
            <pc:sldMk cId="1048029498" sldId="329"/>
            <ac:picMk id="7" creationId="{5DBBC263-695F-A0B5-BA4E-BC4BA93490E7}"/>
          </ac:picMkLst>
        </pc:picChg>
        <pc:picChg chg="del">
          <ac:chgData name="Nathan de Matos" userId="3a5225b8559bdc10" providerId="Windows Live" clId="Web-{DFF43BA9-F033-471C-B0A4-2FE25994A463}" dt="2022-08-21T14:54:39.563" v="250"/>
          <ac:picMkLst>
            <pc:docMk/>
            <pc:sldMk cId="1048029498" sldId="329"/>
            <ac:picMk id="8" creationId="{072ED6CA-2450-31D1-7161-41576C930B9D}"/>
          </ac:picMkLst>
        </pc:picChg>
      </pc:sldChg>
      <pc:sldChg chg="addSp delSp modSp add replId">
        <pc:chgData name="Nathan de Matos" userId="3a5225b8559bdc10" providerId="Windows Live" clId="Web-{DFF43BA9-F033-471C-B0A4-2FE25994A463}" dt="2022-08-21T16:02:46.465" v="962" actId="20577"/>
        <pc:sldMkLst>
          <pc:docMk/>
          <pc:sldMk cId="3679145771" sldId="330"/>
        </pc:sldMkLst>
        <pc:spChg chg="mod">
          <ac:chgData name="Nathan de Matos" userId="3a5225b8559bdc10" providerId="Windows Live" clId="Web-{DFF43BA9-F033-471C-B0A4-2FE25994A463}" dt="2022-08-21T16:02:46.465" v="962" actId="20577"/>
          <ac:spMkLst>
            <pc:docMk/>
            <pc:sldMk cId="3679145771" sldId="330"/>
            <ac:spMk id="4" creationId="{C5E2471A-52E3-F027-4F4A-CFDB73CEBA21}"/>
          </ac:spMkLst>
        </pc:spChg>
        <pc:picChg chg="del">
          <ac:chgData name="Nathan de Matos" userId="3a5225b8559bdc10" providerId="Windows Live" clId="Web-{DFF43BA9-F033-471C-B0A4-2FE25994A463}" dt="2022-08-21T15:44:08.729" v="433"/>
          <ac:picMkLst>
            <pc:docMk/>
            <pc:sldMk cId="3679145771" sldId="330"/>
            <ac:picMk id="5" creationId="{9E5C1674-3641-45E7-69E5-366472FD38F5}"/>
          </ac:picMkLst>
        </pc:picChg>
        <pc:picChg chg="del">
          <ac:chgData name="Nathan de Matos" userId="3a5225b8559bdc10" providerId="Windows Live" clId="Web-{DFF43BA9-F033-471C-B0A4-2FE25994A463}" dt="2022-08-21T15:23:32.839" v="430"/>
          <ac:picMkLst>
            <pc:docMk/>
            <pc:sldMk cId="3679145771" sldId="330"/>
            <ac:picMk id="7" creationId="{5DBBC263-695F-A0B5-BA4E-BC4BA93490E7}"/>
          </ac:picMkLst>
        </pc:picChg>
        <pc:picChg chg="add mod">
          <ac:chgData name="Nathan de Matos" userId="3a5225b8559bdc10" providerId="Windows Live" clId="Web-{DFF43BA9-F033-471C-B0A4-2FE25994A463}" dt="2022-08-21T15:57:17.689" v="760" actId="14100"/>
          <ac:picMkLst>
            <pc:docMk/>
            <pc:sldMk cId="3679145771" sldId="330"/>
            <ac:picMk id="7" creationId="{AFA18724-981B-A7D0-B399-A0EE62264112}"/>
          </ac:picMkLst>
        </pc:picChg>
      </pc:sldChg>
      <pc:sldChg chg="addSp delSp modSp add replId">
        <pc:chgData name="Nathan de Matos" userId="3a5225b8559bdc10" providerId="Windows Live" clId="Web-{DFF43BA9-F033-471C-B0A4-2FE25994A463}" dt="2022-08-21T17:20:15.264" v="1012" actId="1076"/>
        <pc:sldMkLst>
          <pc:docMk/>
          <pc:sldMk cId="4207786655" sldId="331"/>
        </pc:sldMkLst>
        <pc:spChg chg="mod">
          <ac:chgData name="Nathan de Matos" userId="3a5225b8559bdc10" providerId="Windows Live" clId="Web-{DFF43BA9-F033-471C-B0A4-2FE25994A463}" dt="2022-08-21T17:19:49.794" v="1008" actId="20577"/>
          <ac:spMkLst>
            <pc:docMk/>
            <pc:sldMk cId="4207786655" sldId="331"/>
            <ac:spMk id="4" creationId="{C5E2471A-52E3-F027-4F4A-CFDB73CEBA21}"/>
          </ac:spMkLst>
        </pc:spChg>
        <pc:picChg chg="add mod">
          <ac:chgData name="Nathan de Matos" userId="3a5225b8559bdc10" providerId="Windows Live" clId="Web-{DFF43BA9-F033-471C-B0A4-2FE25994A463}" dt="2022-08-21T17:20:15.264" v="1012" actId="1076"/>
          <ac:picMkLst>
            <pc:docMk/>
            <pc:sldMk cId="4207786655" sldId="331"/>
            <ac:picMk id="5" creationId="{FEA8D5E8-E362-C1AA-141E-5783737C1436}"/>
          </ac:picMkLst>
        </pc:picChg>
        <pc:picChg chg="del">
          <ac:chgData name="Nathan de Matos" userId="3a5225b8559bdc10" providerId="Windows Live" clId="Web-{DFF43BA9-F033-471C-B0A4-2FE25994A463}" dt="2022-08-21T17:19:24.122" v="964"/>
          <ac:picMkLst>
            <pc:docMk/>
            <pc:sldMk cId="4207786655" sldId="331"/>
            <ac:picMk id="7" creationId="{AC0DA5BD-592B-389D-5FD9-84126AAD576F}"/>
          </ac:picMkLst>
        </pc:picChg>
      </pc:sldChg>
      <pc:sldChg chg="addSp delSp modSp add replId">
        <pc:chgData name="Nathan de Matos" userId="3a5225b8559bdc10" providerId="Windows Live" clId="Web-{DFF43BA9-F033-471C-B0A4-2FE25994A463}" dt="2022-08-21T18:12:14.016" v="1440"/>
        <pc:sldMkLst>
          <pc:docMk/>
          <pc:sldMk cId="4025754776" sldId="332"/>
        </pc:sldMkLst>
        <pc:spChg chg="mod">
          <ac:chgData name="Nathan de Matos" userId="3a5225b8559bdc10" providerId="Windows Live" clId="Web-{DFF43BA9-F033-471C-B0A4-2FE25994A463}" dt="2022-08-21T17:48:37.891" v="1436" actId="20577"/>
          <ac:spMkLst>
            <pc:docMk/>
            <pc:sldMk cId="4025754776" sldId="332"/>
            <ac:spMk id="4" creationId="{C5E2471A-52E3-F027-4F4A-CFDB73CEBA21}"/>
          </ac:spMkLst>
        </pc:spChg>
        <pc:picChg chg="add del mod">
          <ac:chgData name="Nathan de Matos" userId="3a5225b8559bdc10" providerId="Windows Live" clId="Web-{DFF43BA9-F033-471C-B0A4-2FE25994A463}" dt="2022-08-21T18:12:14.016" v="1440"/>
          <ac:picMkLst>
            <pc:docMk/>
            <pc:sldMk cId="4025754776" sldId="332"/>
            <ac:picMk id="5" creationId="{B07AEBCF-F71D-E468-2141-3752199B990C}"/>
          </ac:picMkLst>
        </pc:picChg>
        <pc:picChg chg="del">
          <ac:chgData name="Nathan de Matos" userId="3a5225b8559bdc10" providerId="Windows Live" clId="Web-{DFF43BA9-F033-471C-B0A4-2FE25994A463}" dt="2022-08-21T17:20:44.249" v="1014"/>
          <ac:picMkLst>
            <pc:docMk/>
            <pc:sldMk cId="4025754776" sldId="332"/>
            <ac:picMk id="7" creationId="{AFA18724-981B-A7D0-B399-A0EE62264112}"/>
          </ac:picMkLst>
        </pc:picChg>
      </pc:sldChg>
      <pc:sldChg chg="addSp delSp modSp add replId">
        <pc:chgData name="Nathan de Matos" userId="3a5225b8559bdc10" providerId="Windows Live" clId="Web-{DFF43BA9-F033-471C-B0A4-2FE25994A463}" dt="2022-08-21T18:14:16.144" v="1457" actId="20577"/>
        <pc:sldMkLst>
          <pc:docMk/>
          <pc:sldMk cId="3345500173" sldId="333"/>
        </pc:sldMkLst>
        <pc:spChg chg="mod">
          <ac:chgData name="Nathan de Matos" userId="3a5225b8559bdc10" providerId="Windows Live" clId="Web-{DFF43BA9-F033-471C-B0A4-2FE25994A463}" dt="2022-08-21T18:14:16.144" v="1457" actId="20577"/>
          <ac:spMkLst>
            <pc:docMk/>
            <pc:sldMk cId="3345500173" sldId="333"/>
            <ac:spMk id="4" creationId="{C5E2471A-52E3-F027-4F4A-CFDB73CEBA21}"/>
          </ac:spMkLst>
        </pc:spChg>
        <pc:picChg chg="add del mod">
          <ac:chgData name="Nathan de Matos" userId="3a5225b8559bdc10" providerId="Windows Live" clId="Web-{DFF43BA9-F033-471C-B0A4-2FE25994A463}" dt="2022-08-21T18:13:47.065" v="1449"/>
          <ac:picMkLst>
            <pc:docMk/>
            <pc:sldMk cId="3345500173" sldId="333"/>
            <ac:picMk id="5" creationId="{6CDE0DB1-BFFC-346E-B50A-A21554B7EC81}"/>
          </ac:picMkLst>
        </pc:picChg>
        <pc:picChg chg="add mod">
          <ac:chgData name="Nathan de Matos" userId="3a5225b8559bdc10" providerId="Windows Live" clId="Web-{DFF43BA9-F033-471C-B0A4-2FE25994A463}" dt="2022-08-21T18:13:58.253" v="1453" actId="1076"/>
          <ac:picMkLst>
            <pc:docMk/>
            <pc:sldMk cId="3345500173" sldId="333"/>
            <ac:picMk id="7" creationId="{B5B00C54-5151-2E0D-26BD-5C53EC06FA26}"/>
          </ac:picMkLst>
        </pc:picChg>
      </pc:sldChg>
      <pc:sldChg chg="addSp delSp modSp add replId">
        <pc:chgData name="Nathan de Matos" userId="3a5225b8559bdc10" providerId="Windows Live" clId="Web-{DFF43BA9-F033-471C-B0A4-2FE25994A463}" dt="2022-08-21T18:44:13.926" v="1834" actId="20577"/>
        <pc:sldMkLst>
          <pc:docMk/>
          <pc:sldMk cId="2268983569" sldId="334"/>
        </pc:sldMkLst>
        <pc:spChg chg="mod">
          <ac:chgData name="Nathan de Matos" userId="3a5225b8559bdc10" providerId="Windows Live" clId="Web-{DFF43BA9-F033-471C-B0A4-2FE25994A463}" dt="2022-08-21T18:44:13.926" v="1834" actId="20577"/>
          <ac:spMkLst>
            <pc:docMk/>
            <pc:sldMk cId="2268983569" sldId="334"/>
            <ac:spMk id="4" creationId="{C5E2471A-52E3-F027-4F4A-CFDB73CEBA21}"/>
          </ac:spMkLst>
        </pc:spChg>
        <pc:picChg chg="del">
          <ac:chgData name="Nathan de Matos" userId="3a5225b8559bdc10" providerId="Windows Live" clId="Web-{DFF43BA9-F033-471C-B0A4-2FE25994A463}" dt="2022-08-21T18:20:42.610" v="1459"/>
          <ac:picMkLst>
            <pc:docMk/>
            <pc:sldMk cId="2268983569" sldId="334"/>
            <ac:picMk id="5" creationId="{E82F6406-B212-6A3C-F6C5-6D2D70EEB098}"/>
          </ac:picMkLst>
        </pc:picChg>
        <pc:picChg chg="add mod">
          <ac:chgData name="Nathan de Matos" userId="3a5225b8559bdc10" providerId="Windows Live" clId="Web-{DFF43BA9-F033-471C-B0A4-2FE25994A463}" dt="2022-08-21T18:20:57.766" v="1461" actId="1076"/>
          <ac:picMkLst>
            <pc:docMk/>
            <pc:sldMk cId="2268983569" sldId="334"/>
            <ac:picMk id="8" creationId="{A187B82C-959D-11D8-5E87-E5D8C0E014D1}"/>
          </ac:picMkLst>
        </pc:picChg>
      </pc:sldChg>
      <pc:sldChg chg="addSp delSp modSp add replId">
        <pc:chgData name="Nathan de Matos" userId="3a5225b8559bdc10" providerId="Windows Live" clId="Web-{DFF43BA9-F033-471C-B0A4-2FE25994A463}" dt="2022-08-21T21:56:03.781" v="2743" actId="20577"/>
        <pc:sldMkLst>
          <pc:docMk/>
          <pc:sldMk cId="3472450724" sldId="335"/>
        </pc:sldMkLst>
        <pc:spChg chg="mod">
          <ac:chgData name="Nathan de Matos" userId="3a5225b8559bdc10" providerId="Windows Live" clId="Web-{DFF43BA9-F033-471C-B0A4-2FE25994A463}" dt="2022-08-21T21:56:03.781" v="2743" actId="20577"/>
          <ac:spMkLst>
            <pc:docMk/>
            <pc:sldMk cId="3472450724" sldId="335"/>
            <ac:spMk id="4" creationId="{C5E2471A-52E3-F027-4F4A-CFDB73CEBA21}"/>
          </ac:spMkLst>
        </pc:spChg>
        <pc:picChg chg="add">
          <ac:chgData name="Nathan de Matos" userId="3a5225b8559bdc10" providerId="Windows Live" clId="Web-{DFF43BA9-F033-471C-B0A4-2FE25994A463}" dt="2022-08-21T21:37:17.917" v="1857"/>
          <ac:picMkLst>
            <pc:docMk/>
            <pc:sldMk cId="3472450724" sldId="335"/>
            <ac:picMk id="7" creationId="{64F3A12D-21FA-FF00-4511-D0426C7352EF}"/>
          </ac:picMkLst>
        </pc:picChg>
        <pc:picChg chg="del">
          <ac:chgData name="Nathan de Matos" userId="3a5225b8559bdc10" providerId="Windows Live" clId="Web-{DFF43BA9-F033-471C-B0A4-2FE25994A463}" dt="2022-08-21T18:46:47.930" v="1836"/>
          <ac:picMkLst>
            <pc:docMk/>
            <pc:sldMk cId="3472450724" sldId="335"/>
            <ac:picMk id="7" creationId="{B5B00C54-5151-2E0D-26BD-5C53EC06FA26}"/>
          </ac:picMkLst>
        </pc:picChg>
      </pc:sldChg>
    </pc:docChg>
  </pc:docChgLst>
  <pc:docChgLst>
    <pc:chgData name="Nathan de Matos" userId="3a5225b8559bdc10" providerId="Windows Live" clId="Web-{6950DD95-D4B2-4CC7-A896-68A2882F3DA1}"/>
    <pc:docChg chg="modSld">
      <pc:chgData name="Nathan de Matos" userId="3a5225b8559bdc10" providerId="Windows Live" clId="Web-{6950DD95-D4B2-4CC7-A896-68A2882F3DA1}" dt="2022-09-08T14:43:59.565" v="75" actId="20577"/>
      <pc:docMkLst>
        <pc:docMk/>
      </pc:docMkLst>
      <pc:sldChg chg="modSp">
        <pc:chgData name="Nathan de Matos" userId="3a5225b8559bdc10" providerId="Windows Live" clId="Web-{6950DD95-D4B2-4CC7-A896-68A2882F3DA1}" dt="2022-09-08T14:43:59.565" v="75" actId="20577"/>
        <pc:sldMkLst>
          <pc:docMk/>
          <pc:sldMk cId="931773475" sldId="301"/>
        </pc:sldMkLst>
        <pc:spChg chg="mod">
          <ac:chgData name="Nathan de Matos" userId="3a5225b8559bdc10" providerId="Windows Live" clId="Web-{6950DD95-D4B2-4CC7-A896-68A2882F3DA1}" dt="2022-09-08T14:43:59.565" v="75" actId="20577"/>
          <ac:spMkLst>
            <pc:docMk/>
            <pc:sldMk cId="931773475" sldId="301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A5CBF766-7F63-4BD7-9656-7E1ECE54640D}"/>
    <pc:docChg chg="addSld modSld">
      <pc:chgData name="Nathan de Matos" userId="3a5225b8559bdc10" providerId="Windows Live" clId="Web-{A5CBF766-7F63-4BD7-9656-7E1ECE54640D}" dt="2022-09-14T21:58:51.264" v="238" actId="20577"/>
      <pc:docMkLst>
        <pc:docMk/>
      </pc:docMkLst>
      <pc:sldChg chg="addSp delSp modSp">
        <pc:chgData name="Nathan de Matos" userId="3a5225b8559bdc10" providerId="Windows Live" clId="Web-{A5CBF766-7F63-4BD7-9656-7E1ECE54640D}" dt="2022-09-14T21:58:51.264" v="238" actId="20577"/>
        <pc:sldMkLst>
          <pc:docMk/>
          <pc:sldMk cId="3577270056" sldId="312"/>
        </pc:sldMkLst>
        <pc:spChg chg="mod">
          <ac:chgData name="Nathan de Matos" userId="3a5225b8559bdc10" providerId="Windows Live" clId="Web-{A5CBF766-7F63-4BD7-9656-7E1ECE54640D}" dt="2022-09-14T21:58:51.264" v="238" actId="20577"/>
          <ac:spMkLst>
            <pc:docMk/>
            <pc:sldMk cId="3577270056" sldId="312"/>
            <ac:spMk id="5" creationId="{59285827-B2B3-9CA9-C154-86A2DC84A770}"/>
          </ac:spMkLst>
        </pc:spChg>
        <pc:picChg chg="del">
          <ac:chgData name="Nathan de Matos" userId="3a5225b8559bdc10" providerId="Windows Live" clId="Web-{A5CBF766-7F63-4BD7-9656-7E1ECE54640D}" dt="2022-09-14T21:55:29.214" v="21"/>
          <ac:picMkLst>
            <pc:docMk/>
            <pc:sldMk cId="3577270056" sldId="312"/>
            <ac:picMk id="4" creationId="{89837BEC-22E6-7E02-E08C-7F886E7295CC}"/>
          </ac:picMkLst>
        </pc:picChg>
        <pc:picChg chg="del">
          <ac:chgData name="Nathan de Matos" userId="3a5225b8559bdc10" providerId="Windows Live" clId="Web-{A5CBF766-7F63-4BD7-9656-7E1ECE54640D}" dt="2022-09-14T21:55:31.323" v="22"/>
          <ac:picMkLst>
            <pc:docMk/>
            <pc:sldMk cId="3577270056" sldId="312"/>
            <ac:picMk id="7" creationId="{8DD1091F-8307-08CB-55AB-0CD58ABE0B41}"/>
          </ac:picMkLst>
        </pc:picChg>
        <pc:picChg chg="add">
          <ac:chgData name="Nathan de Matos" userId="3a5225b8559bdc10" providerId="Windows Live" clId="Web-{A5CBF766-7F63-4BD7-9656-7E1ECE54640D}" dt="2022-09-14T21:55:43.714" v="23"/>
          <ac:picMkLst>
            <pc:docMk/>
            <pc:sldMk cId="3577270056" sldId="312"/>
            <ac:picMk id="9" creationId="{ECDA23E9-7900-9E8D-55C4-F696F40B675F}"/>
          </ac:picMkLst>
        </pc:picChg>
        <pc:picChg chg="add">
          <ac:chgData name="Nathan de Matos" userId="3a5225b8559bdc10" providerId="Windows Live" clId="Web-{A5CBF766-7F63-4BD7-9656-7E1ECE54640D}" dt="2022-09-14T21:55:43.730" v="24"/>
          <ac:picMkLst>
            <pc:docMk/>
            <pc:sldMk cId="3577270056" sldId="312"/>
            <ac:picMk id="11" creationId="{00DE871E-746A-6C32-C0AF-388EE6C1D0BE}"/>
          </ac:picMkLst>
        </pc:picChg>
      </pc:sldChg>
      <pc:sldChg chg="modSp add replId">
        <pc:chgData name="Nathan de Matos" userId="3a5225b8559bdc10" providerId="Windows Live" clId="Web-{A5CBF766-7F63-4BD7-9656-7E1ECE54640D}" dt="2022-09-14T21:58:26.608" v="236" actId="20577"/>
        <pc:sldMkLst>
          <pc:docMk/>
          <pc:sldMk cId="3197983173" sldId="313"/>
        </pc:sldMkLst>
        <pc:spChg chg="mod">
          <ac:chgData name="Nathan de Matos" userId="3a5225b8559bdc10" providerId="Windows Live" clId="Web-{A5CBF766-7F63-4BD7-9656-7E1ECE54640D}" dt="2022-09-14T21:58:26.608" v="236" actId="20577"/>
          <ac:spMkLst>
            <pc:docMk/>
            <pc:sldMk cId="3197983173" sldId="313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30D44BFE-0C42-42A5-863B-D4FFA2F5DDCD}"/>
    <pc:docChg chg="addSld delSld modSld sldOrd">
      <pc:chgData name="Nathan de Matos" userId="3a5225b8559bdc10" providerId="Windows Live" clId="Web-{30D44BFE-0C42-42A5-863B-D4FFA2F5DDCD}" dt="2022-08-11T00:55:55.880" v="2960" actId="20577"/>
      <pc:docMkLst>
        <pc:docMk/>
      </pc:docMkLst>
      <pc:sldChg chg="modSp">
        <pc:chgData name="Nathan de Matos" userId="3a5225b8559bdc10" providerId="Windows Live" clId="Web-{30D44BFE-0C42-42A5-863B-D4FFA2F5DDCD}" dt="2022-08-10T21:31:10.986" v="79" actId="20577"/>
        <pc:sldMkLst>
          <pc:docMk/>
          <pc:sldMk cId="0" sldId="256"/>
        </pc:sldMkLst>
        <pc:spChg chg="mod">
          <ac:chgData name="Nathan de Matos" userId="3a5225b8559bdc10" providerId="Windows Live" clId="Web-{30D44BFE-0C42-42A5-863B-D4FFA2F5DDCD}" dt="2022-08-10T21:31:10.986" v="79" actId="20577"/>
          <ac:spMkLst>
            <pc:docMk/>
            <pc:sldMk cId="0" sldId="256"/>
            <ac:spMk id="4100" creationId="{E9F8E1AC-A5DA-752F-5CF1-22AD1874224C}"/>
          </ac:spMkLst>
        </pc:spChg>
      </pc:sldChg>
      <pc:sldChg chg="addSp delSp modSp del">
        <pc:chgData name="Nathan de Matos" userId="3a5225b8559bdc10" providerId="Windows Live" clId="Web-{30D44BFE-0C42-42A5-863B-D4FFA2F5DDCD}" dt="2022-08-10T22:02:03.366" v="435"/>
        <pc:sldMkLst>
          <pc:docMk/>
          <pc:sldMk cId="0" sldId="258"/>
        </pc:sldMkLst>
        <pc:spChg chg="mod">
          <ac:chgData name="Nathan de Matos" userId="3a5225b8559bdc10" providerId="Windows Live" clId="Web-{30D44BFE-0C42-42A5-863B-D4FFA2F5DDCD}" dt="2022-08-10T21:35:39.260" v="417" actId="1076"/>
          <ac:spMkLst>
            <pc:docMk/>
            <pc:sldMk cId="0" sldId="258"/>
            <ac:spMk id="2" creationId="{A51987DC-E8EE-CC56-EDFF-366BB3994BE5}"/>
          </ac:spMkLst>
        </pc:spChg>
        <pc:spChg chg="mod">
          <ac:chgData name="Nathan de Matos" userId="3a5225b8559bdc10" providerId="Windows Live" clId="Web-{30D44BFE-0C42-42A5-863B-D4FFA2F5DDCD}" dt="2022-08-10T21:38:37.625" v="428" actId="20577"/>
          <ac:spMkLst>
            <pc:docMk/>
            <pc:sldMk cId="0" sldId="258"/>
            <ac:spMk id="5" creationId="{59285827-B2B3-9CA9-C154-86A2DC84A770}"/>
          </ac:spMkLst>
        </pc:spChg>
        <pc:picChg chg="add mod">
          <ac:chgData name="Nathan de Matos" userId="3a5225b8559bdc10" providerId="Windows Live" clId="Web-{30D44BFE-0C42-42A5-863B-D4FFA2F5DDCD}" dt="2022-08-10T21:37:02.310" v="420" actId="14100"/>
          <ac:picMkLst>
            <pc:docMk/>
            <pc:sldMk cId="0" sldId="258"/>
            <ac:picMk id="4" creationId="{D45F5FFD-0A10-1124-CCCA-2CF6D890A2AC}"/>
          </ac:picMkLst>
        </pc:picChg>
        <pc:picChg chg="del">
          <ac:chgData name="Nathan de Matos" userId="3a5225b8559bdc10" providerId="Windows Live" clId="Web-{30D44BFE-0C42-42A5-863B-D4FFA2F5DDCD}" dt="2022-08-10T21:31:24.408" v="80"/>
          <ac:picMkLst>
            <pc:docMk/>
            <pc:sldMk cId="0" sldId="258"/>
            <ac:picMk id="6" creationId="{F5871CB6-2328-A22E-F3DB-08C2CA2BC415}"/>
          </ac:picMkLst>
        </pc:picChg>
        <pc:picChg chg="add mod">
          <ac:chgData name="Nathan de Matos" userId="3a5225b8559bdc10" providerId="Windows Live" clId="Web-{30D44BFE-0C42-42A5-863B-D4FFA2F5DDCD}" dt="2022-08-10T21:38:00.890" v="423" actId="14100"/>
          <ac:picMkLst>
            <pc:docMk/>
            <pc:sldMk cId="0" sldId="258"/>
            <ac:picMk id="7" creationId="{9D27A446-45A3-3449-1D80-BED83F67A408}"/>
          </ac:picMkLst>
        </pc:picChg>
      </pc:sldChg>
      <pc:sldChg chg="modSp add replId">
        <pc:chgData name="Nathan de Matos" userId="3a5225b8559bdc10" providerId="Windows Live" clId="Web-{30D44BFE-0C42-42A5-863B-D4FFA2F5DDCD}" dt="2022-08-10T22:03:03.790" v="473" actId="14100"/>
        <pc:sldMkLst>
          <pc:docMk/>
          <pc:sldMk cId="879133068" sldId="259"/>
        </pc:sldMkLst>
        <pc:spChg chg="mod">
          <ac:chgData name="Nathan de Matos" userId="3a5225b8559bdc10" providerId="Windows Live" clId="Web-{30D44BFE-0C42-42A5-863B-D4FFA2F5DDCD}" dt="2022-08-10T22:02:53.071" v="471" actId="20577"/>
          <ac:spMkLst>
            <pc:docMk/>
            <pc:sldMk cId="879133068" sldId="259"/>
            <ac:spMk id="5" creationId="{59285827-B2B3-9CA9-C154-86A2DC84A770}"/>
          </ac:spMkLst>
        </pc:spChg>
        <pc:picChg chg="mod">
          <ac:chgData name="Nathan de Matos" userId="3a5225b8559bdc10" providerId="Windows Live" clId="Web-{30D44BFE-0C42-42A5-863B-D4FFA2F5DDCD}" dt="2022-08-10T22:03:03.790" v="473" actId="14100"/>
          <ac:picMkLst>
            <pc:docMk/>
            <pc:sldMk cId="879133068" sldId="259"/>
            <ac:picMk id="7" creationId="{9D27A446-45A3-3449-1D80-BED83F67A408}"/>
          </ac:picMkLst>
        </pc:picChg>
      </pc:sldChg>
      <pc:sldChg chg="del">
        <pc:chgData name="Nathan de Matos" userId="3a5225b8559bdc10" providerId="Windows Live" clId="Web-{30D44BFE-0C42-42A5-863B-D4FFA2F5DDCD}" dt="2022-08-10T21:30:42.219" v="72"/>
        <pc:sldMkLst>
          <pc:docMk/>
          <pc:sldMk cId="3111268569" sldId="259"/>
        </pc:sldMkLst>
      </pc:sldChg>
      <pc:sldChg chg="modSp add replId">
        <pc:chgData name="Nathan de Matos" userId="3a5225b8559bdc10" providerId="Windows Live" clId="Web-{30D44BFE-0C42-42A5-863B-D4FFA2F5DDCD}" dt="2022-08-10T22:09:45.787" v="901" actId="20577"/>
        <pc:sldMkLst>
          <pc:docMk/>
          <pc:sldMk cId="2887221206" sldId="260"/>
        </pc:sldMkLst>
        <pc:spChg chg="mod">
          <ac:chgData name="Nathan de Matos" userId="3a5225b8559bdc10" providerId="Windows Live" clId="Web-{30D44BFE-0C42-42A5-863B-D4FFA2F5DDCD}" dt="2022-08-10T22:09:45.787" v="901" actId="20577"/>
          <ac:spMkLst>
            <pc:docMk/>
            <pc:sldMk cId="2887221206" sldId="260"/>
            <ac:spMk id="5" creationId="{59285827-B2B3-9CA9-C154-86A2DC84A770}"/>
          </ac:spMkLst>
        </pc:spChg>
      </pc:sldChg>
      <pc:sldChg chg="del">
        <pc:chgData name="Nathan de Matos" userId="3a5225b8559bdc10" providerId="Windows Live" clId="Web-{30D44BFE-0C42-42A5-863B-D4FFA2F5DDCD}" dt="2022-08-10T21:30:42.219" v="70"/>
        <pc:sldMkLst>
          <pc:docMk/>
          <pc:sldMk cId="3401465997" sldId="260"/>
        </pc:sldMkLst>
      </pc:sldChg>
      <pc:sldChg chg="addSp delSp modSp add replId">
        <pc:chgData name="Nathan de Matos" userId="3a5225b8559bdc10" providerId="Windows Live" clId="Web-{30D44BFE-0C42-42A5-863B-D4FFA2F5DDCD}" dt="2022-08-10T23:06:58.804" v="1739" actId="20577"/>
        <pc:sldMkLst>
          <pc:docMk/>
          <pc:sldMk cId="331736988" sldId="261"/>
        </pc:sldMkLst>
        <pc:spChg chg="mod">
          <ac:chgData name="Nathan de Matos" userId="3a5225b8559bdc10" providerId="Windows Live" clId="Web-{30D44BFE-0C42-42A5-863B-D4FFA2F5DDCD}" dt="2022-08-10T22:10:47.195" v="925" actId="20577"/>
          <ac:spMkLst>
            <pc:docMk/>
            <pc:sldMk cId="331736988" sldId="261"/>
            <ac:spMk id="2" creationId="{A51987DC-E8EE-CC56-EDFF-366BB3994BE5}"/>
          </ac:spMkLst>
        </pc:spChg>
        <pc:spChg chg="mod">
          <ac:chgData name="Nathan de Matos" userId="3a5225b8559bdc10" providerId="Windows Live" clId="Web-{30D44BFE-0C42-42A5-863B-D4FFA2F5DDCD}" dt="2022-08-10T23:06:58.804" v="1739" actId="20577"/>
          <ac:spMkLst>
            <pc:docMk/>
            <pc:sldMk cId="331736988" sldId="261"/>
            <ac:spMk id="5" creationId="{59285827-B2B3-9CA9-C154-86A2DC84A770}"/>
          </ac:spMkLst>
        </pc:spChg>
        <pc:picChg chg="del">
          <ac:chgData name="Nathan de Matos" userId="3a5225b8559bdc10" providerId="Windows Live" clId="Web-{30D44BFE-0C42-42A5-863B-D4FFA2F5DDCD}" dt="2022-08-10T22:10:11.319" v="903"/>
          <ac:picMkLst>
            <pc:docMk/>
            <pc:sldMk cId="331736988" sldId="261"/>
            <ac:picMk id="4" creationId="{D45F5FFD-0A10-1124-CCCA-2CF6D890A2AC}"/>
          </ac:picMkLst>
        </pc:picChg>
        <pc:picChg chg="add mod">
          <ac:chgData name="Nathan de Matos" userId="3a5225b8559bdc10" providerId="Windows Live" clId="Web-{30D44BFE-0C42-42A5-863B-D4FFA2F5DDCD}" dt="2022-08-10T22:46:04.780" v="1381" actId="14100"/>
          <ac:picMkLst>
            <pc:docMk/>
            <pc:sldMk cId="331736988" sldId="261"/>
            <ac:picMk id="4" creationId="{FC47A003-7704-072E-8BED-D86800767625}"/>
          </ac:picMkLst>
        </pc:picChg>
        <pc:picChg chg="add mod">
          <ac:chgData name="Nathan de Matos" userId="3a5225b8559bdc10" providerId="Windows Live" clId="Web-{30D44BFE-0C42-42A5-863B-D4FFA2F5DDCD}" dt="2022-08-10T23:06:25.537" v="1738" actId="1076"/>
          <ac:picMkLst>
            <pc:docMk/>
            <pc:sldMk cId="331736988" sldId="261"/>
            <ac:picMk id="6" creationId="{BE46F215-1D41-88DD-9FA8-38438363D3EB}"/>
          </ac:picMkLst>
        </pc:picChg>
        <pc:picChg chg="add del">
          <ac:chgData name="Nathan de Matos" userId="3a5225b8559bdc10" providerId="Windows Live" clId="Web-{30D44BFE-0C42-42A5-863B-D4FFA2F5DDCD}" dt="2022-08-10T22:53:06.764" v="1410"/>
          <ac:picMkLst>
            <pc:docMk/>
            <pc:sldMk cId="331736988" sldId="261"/>
            <ac:picMk id="7" creationId="{99AB82D9-C505-D73B-E6E1-8A5573F03627}"/>
          </ac:picMkLst>
        </pc:picChg>
        <pc:picChg chg="del">
          <ac:chgData name="Nathan de Matos" userId="3a5225b8559bdc10" providerId="Windows Live" clId="Web-{30D44BFE-0C42-42A5-863B-D4FFA2F5DDCD}" dt="2022-08-10T22:10:12.210" v="904"/>
          <ac:picMkLst>
            <pc:docMk/>
            <pc:sldMk cId="331736988" sldId="261"/>
            <ac:picMk id="7" creationId="{9D27A446-45A3-3449-1D80-BED83F67A408}"/>
          </ac:picMkLst>
        </pc:picChg>
      </pc:sldChg>
      <pc:sldChg chg="del">
        <pc:chgData name="Nathan de Matos" userId="3a5225b8559bdc10" providerId="Windows Live" clId="Web-{30D44BFE-0C42-42A5-863B-D4FFA2F5DDCD}" dt="2022-08-10T21:30:42.219" v="71"/>
        <pc:sldMkLst>
          <pc:docMk/>
          <pc:sldMk cId="2073091440" sldId="261"/>
        </pc:sldMkLst>
      </pc:sldChg>
      <pc:sldChg chg="del">
        <pc:chgData name="Nathan de Matos" userId="3a5225b8559bdc10" providerId="Windows Live" clId="Web-{30D44BFE-0C42-42A5-863B-D4FFA2F5DDCD}" dt="2022-08-10T21:30:42.204" v="69"/>
        <pc:sldMkLst>
          <pc:docMk/>
          <pc:sldMk cId="386462577" sldId="262"/>
        </pc:sldMkLst>
      </pc:sldChg>
      <pc:sldChg chg="add del replId">
        <pc:chgData name="Nathan de Matos" userId="3a5225b8559bdc10" providerId="Windows Live" clId="Web-{30D44BFE-0C42-42A5-863B-D4FFA2F5DDCD}" dt="2022-08-10T22:52:56.342" v="1407"/>
        <pc:sldMkLst>
          <pc:docMk/>
          <pc:sldMk cId="1639861879" sldId="262"/>
        </pc:sldMkLst>
      </pc:sldChg>
      <pc:sldChg chg="addSp delSp modSp add ord replId">
        <pc:chgData name="Nathan de Matos" userId="3a5225b8559bdc10" providerId="Windows Live" clId="Web-{30D44BFE-0C42-42A5-863B-D4FFA2F5DDCD}" dt="2022-08-10T23:52:23.743" v="2098"/>
        <pc:sldMkLst>
          <pc:docMk/>
          <pc:sldMk cId="1650555103" sldId="262"/>
        </pc:sldMkLst>
        <pc:spChg chg="mod">
          <ac:chgData name="Nathan de Matos" userId="3a5225b8559bdc10" providerId="Windows Live" clId="Web-{30D44BFE-0C42-42A5-863B-D4FFA2F5DDCD}" dt="2022-08-10T23:51:26.648" v="2092" actId="1076"/>
          <ac:spMkLst>
            <pc:docMk/>
            <pc:sldMk cId="1650555103" sldId="262"/>
            <ac:spMk id="5" creationId="{59285827-B2B3-9CA9-C154-86A2DC84A770}"/>
          </ac:spMkLst>
        </pc:spChg>
        <pc:picChg chg="add mod">
          <ac:chgData name="Nathan de Matos" userId="3a5225b8559bdc10" providerId="Windows Live" clId="Web-{30D44BFE-0C42-42A5-863B-D4FFA2F5DDCD}" dt="2022-08-10T23:51:45.367" v="2096" actId="1076"/>
          <ac:picMkLst>
            <pc:docMk/>
            <pc:sldMk cId="1650555103" sldId="262"/>
            <ac:picMk id="4" creationId="{71E773CE-A36C-E6D2-830A-4E7FD9096DB9}"/>
          </ac:picMkLst>
        </pc:picChg>
        <pc:picChg chg="del">
          <ac:chgData name="Nathan de Matos" userId="3a5225b8559bdc10" providerId="Windows Live" clId="Web-{30D44BFE-0C42-42A5-863B-D4FFA2F5DDCD}" dt="2022-08-10T22:53:19.561" v="1413"/>
          <ac:picMkLst>
            <pc:docMk/>
            <pc:sldMk cId="1650555103" sldId="262"/>
            <ac:picMk id="4" creationId="{FC47A003-7704-072E-8BED-D86800767625}"/>
          </ac:picMkLst>
        </pc:picChg>
        <pc:picChg chg="del">
          <ac:chgData name="Nathan de Matos" userId="3a5225b8559bdc10" providerId="Windows Live" clId="Web-{30D44BFE-0C42-42A5-863B-D4FFA2F5DDCD}" dt="2022-08-10T22:53:18.608" v="1412"/>
          <ac:picMkLst>
            <pc:docMk/>
            <pc:sldMk cId="1650555103" sldId="262"/>
            <ac:picMk id="6" creationId="{BE46F215-1D41-88DD-9FA8-38438363D3EB}"/>
          </ac:picMkLst>
        </pc:picChg>
        <pc:picChg chg="add mod">
          <ac:chgData name="Nathan de Matos" userId="3a5225b8559bdc10" providerId="Windows Live" clId="Web-{30D44BFE-0C42-42A5-863B-D4FFA2F5DDCD}" dt="2022-08-10T23:01:49.576" v="1711" actId="1076"/>
          <ac:picMkLst>
            <pc:docMk/>
            <pc:sldMk cId="1650555103" sldId="262"/>
            <ac:picMk id="7" creationId="{7EBF3D73-56B9-D94F-8770-68BA6B286798}"/>
          </ac:picMkLst>
        </pc:picChg>
      </pc:sldChg>
      <pc:sldChg chg="del">
        <pc:chgData name="Nathan de Matos" userId="3a5225b8559bdc10" providerId="Windows Live" clId="Web-{30D44BFE-0C42-42A5-863B-D4FFA2F5DDCD}" dt="2022-08-10T21:30:42.204" v="68"/>
        <pc:sldMkLst>
          <pc:docMk/>
          <pc:sldMk cId="15421596" sldId="263"/>
        </pc:sldMkLst>
      </pc:sldChg>
      <pc:sldChg chg="addSp delSp modSp add replId">
        <pc:chgData name="Nathan de Matos" userId="3a5225b8559bdc10" providerId="Windows Live" clId="Web-{30D44BFE-0C42-42A5-863B-D4FFA2F5DDCD}" dt="2022-08-11T00:41:43.155" v="2781" actId="20577"/>
        <pc:sldMkLst>
          <pc:docMk/>
          <pc:sldMk cId="1868745489" sldId="263"/>
        </pc:sldMkLst>
        <pc:spChg chg="mod">
          <ac:chgData name="Nathan de Matos" userId="3a5225b8559bdc10" providerId="Windows Live" clId="Web-{30D44BFE-0C42-42A5-863B-D4FFA2F5DDCD}" dt="2022-08-11T00:41:43.155" v="2781" actId="20577"/>
          <ac:spMkLst>
            <pc:docMk/>
            <pc:sldMk cId="1868745489" sldId="263"/>
            <ac:spMk id="5" creationId="{59285827-B2B3-9CA9-C154-86A2DC84A770}"/>
          </ac:spMkLst>
        </pc:spChg>
        <pc:picChg chg="del">
          <ac:chgData name="Nathan de Matos" userId="3a5225b8559bdc10" providerId="Windows Live" clId="Web-{30D44BFE-0C42-42A5-863B-D4FFA2F5DDCD}" dt="2022-08-10T23:52:23.806" v="2100"/>
          <ac:picMkLst>
            <pc:docMk/>
            <pc:sldMk cId="1868745489" sldId="263"/>
            <ac:picMk id="4" creationId="{FC47A003-7704-072E-8BED-D86800767625}"/>
          </ac:picMkLst>
        </pc:picChg>
        <pc:picChg chg="del">
          <ac:chgData name="Nathan de Matos" userId="3a5225b8559bdc10" providerId="Windows Live" clId="Web-{30D44BFE-0C42-42A5-863B-D4FFA2F5DDCD}" dt="2022-08-10T23:52:23.775" v="2099"/>
          <ac:picMkLst>
            <pc:docMk/>
            <pc:sldMk cId="1868745489" sldId="263"/>
            <ac:picMk id="6" creationId="{BE46F215-1D41-88DD-9FA8-38438363D3EB}"/>
          </ac:picMkLst>
        </pc:picChg>
        <pc:picChg chg="add mod">
          <ac:chgData name="Nathan de Matos" userId="3a5225b8559bdc10" providerId="Windows Live" clId="Web-{30D44BFE-0C42-42A5-863B-D4FFA2F5DDCD}" dt="2022-08-11T00:13:00.259" v="2413" actId="14100"/>
          <ac:picMkLst>
            <pc:docMk/>
            <pc:sldMk cId="1868745489" sldId="263"/>
            <ac:picMk id="7" creationId="{5754BD22-A64B-FAAD-20B0-0142DF7CFB2A}"/>
          </ac:picMkLst>
        </pc:picChg>
      </pc:sldChg>
      <pc:sldChg chg="add del replId">
        <pc:chgData name="Nathan de Matos" userId="3a5225b8559bdc10" providerId="Windows Live" clId="Web-{30D44BFE-0C42-42A5-863B-D4FFA2F5DDCD}" dt="2022-08-10T22:52:57.545" v="1408"/>
        <pc:sldMkLst>
          <pc:docMk/>
          <pc:sldMk cId="2415762692" sldId="263"/>
        </pc:sldMkLst>
      </pc:sldChg>
      <pc:sldChg chg="addSp delSp modSp add replId">
        <pc:chgData name="Nathan de Matos" userId="3a5225b8559bdc10" providerId="Windows Live" clId="Web-{30D44BFE-0C42-42A5-863B-D4FFA2F5DDCD}" dt="2022-08-11T00:38:36.682" v="2756" actId="20577"/>
        <pc:sldMkLst>
          <pc:docMk/>
          <pc:sldMk cId="2764736950" sldId="264"/>
        </pc:sldMkLst>
        <pc:spChg chg="mod">
          <ac:chgData name="Nathan de Matos" userId="3a5225b8559bdc10" providerId="Windows Live" clId="Web-{30D44BFE-0C42-42A5-863B-D4FFA2F5DDCD}" dt="2022-08-11T00:38:36.682" v="2756" actId="20577"/>
          <ac:spMkLst>
            <pc:docMk/>
            <pc:sldMk cId="2764736950" sldId="264"/>
            <ac:spMk id="5" creationId="{59285827-B2B3-9CA9-C154-86A2DC84A770}"/>
          </ac:spMkLst>
        </pc:spChg>
        <pc:picChg chg="add mod">
          <ac:chgData name="Nathan de Matos" userId="3a5225b8559bdc10" providerId="Windows Live" clId="Web-{30D44BFE-0C42-42A5-863B-D4FFA2F5DDCD}" dt="2022-08-11T00:37:52.648" v="2751" actId="14100"/>
          <ac:picMkLst>
            <pc:docMk/>
            <pc:sldMk cId="2764736950" sldId="264"/>
            <ac:picMk id="4" creationId="{47B13ED7-55E7-9AA8-CFF5-6A35C831B950}"/>
          </ac:picMkLst>
        </pc:picChg>
        <pc:picChg chg="del">
          <ac:chgData name="Nathan de Matos" userId="3a5225b8559bdc10" providerId="Windows Live" clId="Web-{30D44BFE-0C42-42A5-863B-D4FFA2F5DDCD}" dt="2022-08-11T00:21:11.755" v="2540"/>
          <ac:picMkLst>
            <pc:docMk/>
            <pc:sldMk cId="2764736950" sldId="264"/>
            <ac:picMk id="7" creationId="{5754BD22-A64B-FAAD-20B0-0142DF7CFB2A}"/>
          </ac:picMkLst>
        </pc:picChg>
      </pc:sldChg>
      <pc:sldChg chg="del">
        <pc:chgData name="Nathan de Matos" userId="3a5225b8559bdc10" providerId="Windows Live" clId="Web-{30D44BFE-0C42-42A5-863B-D4FFA2F5DDCD}" dt="2022-08-10T21:30:42.204" v="67"/>
        <pc:sldMkLst>
          <pc:docMk/>
          <pc:sldMk cId="3619107888" sldId="264"/>
        </pc:sldMkLst>
      </pc:sldChg>
      <pc:sldChg chg="del">
        <pc:chgData name="Nathan de Matos" userId="3a5225b8559bdc10" providerId="Windows Live" clId="Web-{30D44BFE-0C42-42A5-863B-D4FFA2F5DDCD}" dt="2022-08-10T21:30:42.204" v="66"/>
        <pc:sldMkLst>
          <pc:docMk/>
          <pc:sldMk cId="1693342079" sldId="265"/>
        </pc:sldMkLst>
      </pc:sldChg>
      <pc:sldChg chg="addSp delSp modSp add replId">
        <pc:chgData name="Nathan de Matos" userId="3a5225b8559bdc10" providerId="Windows Live" clId="Web-{30D44BFE-0C42-42A5-863B-D4FFA2F5DDCD}" dt="2022-08-11T00:49:25.354" v="2874" actId="1076"/>
        <pc:sldMkLst>
          <pc:docMk/>
          <pc:sldMk cId="2187529349" sldId="265"/>
        </pc:sldMkLst>
        <pc:spChg chg="mod">
          <ac:chgData name="Nathan de Matos" userId="3a5225b8559bdc10" providerId="Windows Live" clId="Web-{30D44BFE-0C42-42A5-863B-D4FFA2F5DDCD}" dt="2022-08-11T00:48:03.540" v="2869" actId="20577"/>
          <ac:spMkLst>
            <pc:docMk/>
            <pc:sldMk cId="2187529349" sldId="265"/>
            <ac:spMk id="5" creationId="{59285827-B2B3-9CA9-C154-86A2DC84A770}"/>
          </ac:spMkLst>
        </pc:spChg>
        <pc:picChg chg="del">
          <ac:chgData name="Nathan de Matos" userId="3a5225b8559bdc10" providerId="Windows Live" clId="Web-{30D44BFE-0C42-42A5-863B-D4FFA2F5DDCD}" dt="2022-08-11T00:46:27.006" v="2782"/>
          <ac:picMkLst>
            <pc:docMk/>
            <pc:sldMk cId="2187529349" sldId="265"/>
            <ac:picMk id="4" creationId="{47B13ED7-55E7-9AA8-CFF5-6A35C831B950}"/>
          </ac:picMkLst>
        </pc:picChg>
        <pc:picChg chg="add mod">
          <ac:chgData name="Nathan de Matos" userId="3a5225b8559bdc10" providerId="Windows Live" clId="Web-{30D44BFE-0C42-42A5-863B-D4FFA2F5DDCD}" dt="2022-08-11T00:47:44.961" v="2844" actId="14100"/>
          <ac:picMkLst>
            <pc:docMk/>
            <pc:sldMk cId="2187529349" sldId="265"/>
            <ac:picMk id="6" creationId="{345911C7-966F-E137-33FE-35676B2918A0}"/>
          </ac:picMkLst>
        </pc:picChg>
        <pc:picChg chg="add mod">
          <ac:chgData name="Nathan de Matos" userId="3a5225b8559bdc10" providerId="Windows Live" clId="Web-{30D44BFE-0C42-42A5-863B-D4FFA2F5DDCD}" dt="2022-08-11T00:49:25.354" v="2874" actId="1076"/>
          <ac:picMkLst>
            <pc:docMk/>
            <pc:sldMk cId="2187529349" sldId="265"/>
            <ac:picMk id="7" creationId="{131F09C3-D6F6-2897-5F3E-AC42CD74906B}"/>
          </ac:picMkLst>
        </pc:picChg>
      </pc:sldChg>
      <pc:sldChg chg="del">
        <pc:chgData name="Nathan de Matos" userId="3a5225b8559bdc10" providerId="Windows Live" clId="Web-{30D44BFE-0C42-42A5-863B-D4FFA2F5DDCD}" dt="2022-08-10T21:30:42.204" v="65"/>
        <pc:sldMkLst>
          <pc:docMk/>
          <pc:sldMk cId="1950941132" sldId="266"/>
        </pc:sldMkLst>
      </pc:sldChg>
      <pc:sldChg chg="delSp modSp add replId">
        <pc:chgData name="Nathan de Matos" userId="3a5225b8559bdc10" providerId="Windows Live" clId="Web-{30D44BFE-0C42-42A5-863B-D4FFA2F5DDCD}" dt="2022-08-11T00:55:55.880" v="2960" actId="20577"/>
        <pc:sldMkLst>
          <pc:docMk/>
          <pc:sldMk cId="3102865166" sldId="266"/>
        </pc:sldMkLst>
        <pc:spChg chg="mod">
          <ac:chgData name="Nathan de Matos" userId="3a5225b8559bdc10" providerId="Windows Live" clId="Web-{30D44BFE-0C42-42A5-863B-D4FFA2F5DDCD}" dt="2022-08-11T00:55:55.880" v="2960" actId="20577"/>
          <ac:spMkLst>
            <pc:docMk/>
            <pc:sldMk cId="3102865166" sldId="266"/>
            <ac:spMk id="5" creationId="{59285827-B2B3-9CA9-C154-86A2DC84A770}"/>
          </ac:spMkLst>
        </pc:spChg>
        <pc:picChg chg="del">
          <ac:chgData name="Nathan de Matos" userId="3a5225b8559bdc10" providerId="Windows Live" clId="Web-{30D44BFE-0C42-42A5-863B-D4FFA2F5DDCD}" dt="2022-08-11T00:51:17.904" v="2877"/>
          <ac:picMkLst>
            <pc:docMk/>
            <pc:sldMk cId="3102865166" sldId="266"/>
            <ac:picMk id="6" creationId="{345911C7-966F-E137-33FE-35676B2918A0}"/>
          </ac:picMkLst>
        </pc:picChg>
        <pc:picChg chg="del">
          <ac:chgData name="Nathan de Matos" userId="3a5225b8559bdc10" providerId="Windows Live" clId="Web-{30D44BFE-0C42-42A5-863B-D4FFA2F5DDCD}" dt="2022-08-11T00:51:16.998" v="2876"/>
          <ac:picMkLst>
            <pc:docMk/>
            <pc:sldMk cId="3102865166" sldId="266"/>
            <ac:picMk id="7" creationId="{131F09C3-D6F6-2897-5F3E-AC42CD74906B}"/>
          </ac:picMkLst>
        </pc:picChg>
      </pc:sldChg>
      <pc:sldChg chg="del">
        <pc:chgData name="Nathan de Matos" userId="3a5225b8559bdc10" providerId="Windows Live" clId="Web-{30D44BFE-0C42-42A5-863B-D4FFA2F5DDCD}" dt="2022-08-10T21:30:42.204" v="64"/>
        <pc:sldMkLst>
          <pc:docMk/>
          <pc:sldMk cId="2572591468" sldId="267"/>
        </pc:sldMkLst>
      </pc:sldChg>
      <pc:sldChg chg="del">
        <pc:chgData name="Nathan de Matos" userId="3a5225b8559bdc10" providerId="Windows Live" clId="Web-{30D44BFE-0C42-42A5-863B-D4FFA2F5DDCD}" dt="2022-08-10T21:30:42.204" v="63"/>
        <pc:sldMkLst>
          <pc:docMk/>
          <pc:sldMk cId="3781952394" sldId="268"/>
        </pc:sldMkLst>
      </pc:sldChg>
      <pc:sldChg chg="del">
        <pc:chgData name="Nathan de Matos" userId="3a5225b8559bdc10" providerId="Windows Live" clId="Web-{30D44BFE-0C42-42A5-863B-D4FFA2F5DDCD}" dt="2022-08-10T21:30:42.204" v="62"/>
        <pc:sldMkLst>
          <pc:docMk/>
          <pc:sldMk cId="452455431" sldId="269"/>
        </pc:sldMkLst>
      </pc:sldChg>
      <pc:sldChg chg="del">
        <pc:chgData name="Nathan de Matos" userId="3a5225b8559bdc10" providerId="Windows Live" clId="Web-{30D44BFE-0C42-42A5-863B-D4FFA2F5DDCD}" dt="2022-08-10T21:30:42.204" v="61"/>
        <pc:sldMkLst>
          <pc:docMk/>
          <pc:sldMk cId="474710951" sldId="270"/>
        </pc:sldMkLst>
      </pc:sldChg>
      <pc:sldChg chg="del">
        <pc:chgData name="Nathan de Matos" userId="3a5225b8559bdc10" providerId="Windows Live" clId="Web-{30D44BFE-0C42-42A5-863B-D4FFA2F5DDCD}" dt="2022-08-10T21:30:42.204" v="60"/>
        <pc:sldMkLst>
          <pc:docMk/>
          <pc:sldMk cId="2433940874" sldId="271"/>
        </pc:sldMkLst>
      </pc:sldChg>
      <pc:sldChg chg="del">
        <pc:chgData name="Nathan de Matos" userId="3a5225b8559bdc10" providerId="Windows Live" clId="Web-{30D44BFE-0C42-42A5-863B-D4FFA2F5DDCD}" dt="2022-08-10T21:30:42.204" v="59"/>
        <pc:sldMkLst>
          <pc:docMk/>
          <pc:sldMk cId="3611901959" sldId="272"/>
        </pc:sldMkLst>
      </pc:sldChg>
      <pc:sldChg chg="del">
        <pc:chgData name="Nathan de Matos" userId="3a5225b8559bdc10" providerId="Windows Live" clId="Web-{30D44BFE-0C42-42A5-863B-D4FFA2F5DDCD}" dt="2022-08-10T21:30:42.188" v="57"/>
        <pc:sldMkLst>
          <pc:docMk/>
          <pc:sldMk cId="2269200758" sldId="273"/>
        </pc:sldMkLst>
      </pc:sldChg>
      <pc:sldChg chg="del">
        <pc:chgData name="Nathan de Matos" userId="3a5225b8559bdc10" providerId="Windows Live" clId="Web-{30D44BFE-0C42-42A5-863B-D4FFA2F5DDCD}" dt="2022-08-10T21:30:42.188" v="56"/>
        <pc:sldMkLst>
          <pc:docMk/>
          <pc:sldMk cId="2076092901" sldId="274"/>
        </pc:sldMkLst>
      </pc:sldChg>
      <pc:sldChg chg="del">
        <pc:chgData name="Nathan de Matos" userId="3a5225b8559bdc10" providerId="Windows Live" clId="Web-{30D44BFE-0C42-42A5-863B-D4FFA2F5DDCD}" dt="2022-08-10T21:30:42.188" v="55"/>
        <pc:sldMkLst>
          <pc:docMk/>
          <pc:sldMk cId="3094201000" sldId="275"/>
        </pc:sldMkLst>
      </pc:sldChg>
      <pc:sldChg chg="del">
        <pc:chgData name="Nathan de Matos" userId="3a5225b8559bdc10" providerId="Windows Live" clId="Web-{30D44BFE-0C42-42A5-863B-D4FFA2F5DDCD}" dt="2022-08-10T21:30:42.188" v="54"/>
        <pc:sldMkLst>
          <pc:docMk/>
          <pc:sldMk cId="3624021854" sldId="276"/>
        </pc:sldMkLst>
      </pc:sldChg>
      <pc:sldChg chg="del">
        <pc:chgData name="Nathan de Matos" userId="3a5225b8559bdc10" providerId="Windows Live" clId="Web-{30D44BFE-0C42-42A5-863B-D4FFA2F5DDCD}" dt="2022-08-10T21:30:42.188" v="50"/>
        <pc:sldMkLst>
          <pc:docMk/>
          <pc:sldMk cId="3237169766" sldId="277"/>
        </pc:sldMkLst>
      </pc:sldChg>
      <pc:sldChg chg="del">
        <pc:chgData name="Nathan de Matos" userId="3a5225b8559bdc10" providerId="Windows Live" clId="Web-{30D44BFE-0C42-42A5-863B-D4FFA2F5DDCD}" dt="2022-08-10T21:30:42.188" v="52"/>
        <pc:sldMkLst>
          <pc:docMk/>
          <pc:sldMk cId="1548838776" sldId="278"/>
        </pc:sldMkLst>
      </pc:sldChg>
      <pc:sldChg chg="del">
        <pc:chgData name="Nathan de Matos" userId="3a5225b8559bdc10" providerId="Windows Live" clId="Web-{30D44BFE-0C42-42A5-863B-D4FFA2F5DDCD}" dt="2022-08-10T21:30:42.188" v="53"/>
        <pc:sldMkLst>
          <pc:docMk/>
          <pc:sldMk cId="3487546680" sldId="279"/>
        </pc:sldMkLst>
      </pc:sldChg>
      <pc:sldChg chg="del">
        <pc:chgData name="Nathan de Matos" userId="3a5225b8559bdc10" providerId="Windows Live" clId="Web-{30D44BFE-0C42-42A5-863B-D4FFA2F5DDCD}" dt="2022-08-10T21:30:42.188" v="51"/>
        <pc:sldMkLst>
          <pc:docMk/>
          <pc:sldMk cId="3724366980" sldId="280"/>
        </pc:sldMkLst>
      </pc:sldChg>
      <pc:sldChg chg="del">
        <pc:chgData name="Nathan de Matos" userId="3a5225b8559bdc10" providerId="Windows Live" clId="Web-{30D44BFE-0C42-42A5-863B-D4FFA2F5DDCD}" dt="2022-08-10T21:30:42.188" v="49"/>
        <pc:sldMkLst>
          <pc:docMk/>
          <pc:sldMk cId="3448877558" sldId="281"/>
        </pc:sldMkLst>
      </pc:sldChg>
      <pc:sldChg chg="del">
        <pc:chgData name="Nathan de Matos" userId="3a5225b8559bdc10" providerId="Windows Live" clId="Web-{30D44BFE-0C42-42A5-863B-D4FFA2F5DDCD}" dt="2022-08-10T21:30:42.188" v="48"/>
        <pc:sldMkLst>
          <pc:docMk/>
          <pc:sldMk cId="2257386717" sldId="282"/>
        </pc:sldMkLst>
      </pc:sldChg>
      <pc:sldChg chg="del">
        <pc:chgData name="Nathan de Matos" userId="3a5225b8559bdc10" providerId="Windows Live" clId="Web-{30D44BFE-0C42-42A5-863B-D4FFA2F5DDCD}" dt="2022-08-10T21:30:42.172" v="47"/>
        <pc:sldMkLst>
          <pc:docMk/>
          <pc:sldMk cId="1729764776" sldId="283"/>
        </pc:sldMkLst>
      </pc:sldChg>
      <pc:sldChg chg="del">
        <pc:chgData name="Nathan de Matos" userId="3a5225b8559bdc10" providerId="Windows Live" clId="Web-{30D44BFE-0C42-42A5-863B-D4FFA2F5DDCD}" dt="2022-08-10T21:30:42.172" v="46"/>
        <pc:sldMkLst>
          <pc:docMk/>
          <pc:sldMk cId="3559198441" sldId="284"/>
        </pc:sldMkLst>
      </pc:sldChg>
      <pc:sldChg chg="del">
        <pc:chgData name="Nathan de Matos" userId="3a5225b8559bdc10" providerId="Windows Live" clId="Web-{30D44BFE-0C42-42A5-863B-D4FFA2F5DDCD}" dt="2022-08-10T21:30:42.172" v="45"/>
        <pc:sldMkLst>
          <pc:docMk/>
          <pc:sldMk cId="2043662931" sldId="285"/>
        </pc:sldMkLst>
      </pc:sldChg>
      <pc:sldChg chg="del">
        <pc:chgData name="Nathan de Matos" userId="3a5225b8559bdc10" providerId="Windows Live" clId="Web-{30D44BFE-0C42-42A5-863B-D4FFA2F5DDCD}" dt="2022-08-10T21:30:42.172" v="44"/>
        <pc:sldMkLst>
          <pc:docMk/>
          <pc:sldMk cId="3657360214" sldId="286"/>
        </pc:sldMkLst>
      </pc:sldChg>
      <pc:sldChg chg="del">
        <pc:chgData name="Nathan de Matos" userId="3a5225b8559bdc10" providerId="Windows Live" clId="Web-{30D44BFE-0C42-42A5-863B-D4FFA2F5DDCD}" dt="2022-08-10T21:30:42.172" v="41"/>
        <pc:sldMkLst>
          <pc:docMk/>
          <pc:sldMk cId="1825913675" sldId="287"/>
        </pc:sldMkLst>
      </pc:sldChg>
      <pc:sldChg chg="del">
        <pc:chgData name="Nathan de Matos" userId="3a5225b8559bdc10" providerId="Windows Live" clId="Web-{30D44BFE-0C42-42A5-863B-D4FFA2F5DDCD}" dt="2022-08-10T21:30:42.172" v="43"/>
        <pc:sldMkLst>
          <pc:docMk/>
          <pc:sldMk cId="3149618970" sldId="288"/>
        </pc:sldMkLst>
      </pc:sldChg>
      <pc:sldChg chg="del">
        <pc:chgData name="Nathan de Matos" userId="3a5225b8559bdc10" providerId="Windows Live" clId="Web-{30D44BFE-0C42-42A5-863B-D4FFA2F5DDCD}" dt="2022-08-10T21:30:42.204" v="58"/>
        <pc:sldMkLst>
          <pc:docMk/>
          <pc:sldMk cId="4175635650" sldId="289"/>
        </pc:sldMkLst>
      </pc:sldChg>
      <pc:sldChg chg="del">
        <pc:chgData name="Nathan de Matos" userId="3a5225b8559bdc10" providerId="Windows Live" clId="Web-{30D44BFE-0C42-42A5-863B-D4FFA2F5DDCD}" dt="2022-08-10T21:30:42.172" v="39"/>
        <pc:sldMkLst>
          <pc:docMk/>
          <pc:sldMk cId="3659903972" sldId="291"/>
        </pc:sldMkLst>
      </pc:sldChg>
      <pc:sldChg chg="del">
        <pc:chgData name="Nathan de Matos" userId="3a5225b8559bdc10" providerId="Windows Live" clId="Web-{30D44BFE-0C42-42A5-863B-D4FFA2F5DDCD}" dt="2022-08-10T21:30:42.172" v="38"/>
        <pc:sldMkLst>
          <pc:docMk/>
          <pc:sldMk cId="908502178" sldId="292"/>
        </pc:sldMkLst>
      </pc:sldChg>
      <pc:sldChg chg="del">
        <pc:chgData name="Nathan de Matos" userId="3a5225b8559bdc10" providerId="Windows Live" clId="Web-{30D44BFE-0C42-42A5-863B-D4FFA2F5DDCD}" dt="2022-08-10T21:30:42.157" v="37"/>
        <pc:sldMkLst>
          <pc:docMk/>
          <pc:sldMk cId="1647109155" sldId="293"/>
        </pc:sldMkLst>
      </pc:sldChg>
      <pc:sldChg chg="del">
        <pc:chgData name="Nathan de Matos" userId="3a5225b8559bdc10" providerId="Windows Live" clId="Web-{30D44BFE-0C42-42A5-863B-D4FFA2F5DDCD}" dt="2022-08-10T21:30:42.172" v="42"/>
        <pc:sldMkLst>
          <pc:docMk/>
          <pc:sldMk cId="952909166" sldId="294"/>
        </pc:sldMkLst>
      </pc:sldChg>
      <pc:sldChg chg="del">
        <pc:chgData name="Nathan de Matos" userId="3a5225b8559bdc10" providerId="Windows Live" clId="Web-{30D44BFE-0C42-42A5-863B-D4FFA2F5DDCD}" dt="2022-08-10T21:30:42.157" v="36"/>
        <pc:sldMkLst>
          <pc:docMk/>
          <pc:sldMk cId="774745968" sldId="295"/>
        </pc:sldMkLst>
      </pc:sldChg>
      <pc:sldChg chg="del">
        <pc:chgData name="Nathan de Matos" userId="3a5225b8559bdc10" providerId="Windows Live" clId="Web-{30D44BFE-0C42-42A5-863B-D4FFA2F5DDCD}" dt="2022-08-10T21:30:42.157" v="35"/>
        <pc:sldMkLst>
          <pc:docMk/>
          <pc:sldMk cId="4289951149" sldId="296"/>
        </pc:sldMkLst>
      </pc:sldChg>
      <pc:sldChg chg="del">
        <pc:chgData name="Nathan de Matos" userId="3a5225b8559bdc10" providerId="Windows Live" clId="Web-{30D44BFE-0C42-42A5-863B-D4FFA2F5DDCD}" dt="2022-08-10T21:30:42.157" v="34"/>
        <pc:sldMkLst>
          <pc:docMk/>
          <pc:sldMk cId="1672279717" sldId="297"/>
        </pc:sldMkLst>
      </pc:sldChg>
      <pc:sldChg chg="del">
        <pc:chgData name="Nathan de Matos" userId="3a5225b8559bdc10" providerId="Windows Live" clId="Web-{30D44BFE-0C42-42A5-863B-D4FFA2F5DDCD}" dt="2022-08-10T21:30:42.157" v="33"/>
        <pc:sldMkLst>
          <pc:docMk/>
          <pc:sldMk cId="3099947325" sldId="298"/>
        </pc:sldMkLst>
      </pc:sldChg>
      <pc:sldChg chg="del">
        <pc:chgData name="Nathan de Matos" userId="3a5225b8559bdc10" providerId="Windows Live" clId="Web-{30D44BFE-0C42-42A5-863B-D4FFA2F5DDCD}" dt="2022-08-10T21:30:42.157" v="29"/>
        <pc:sldMkLst>
          <pc:docMk/>
          <pc:sldMk cId="2277071693" sldId="299"/>
        </pc:sldMkLst>
      </pc:sldChg>
      <pc:sldChg chg="del">
        <pc:chgData name="Nathan de Matos" userId="3a5225b8559bdc10" providerId="Windows Live" clId="Web-{30D44BFE-0C42-42A5-863B-D4FFA2F5DDCD}" dt="2022-08-10T21:30:42.157" v="32"/>
        <pc:sldMkLst>
          <pc:docMk/>
          <pc:sldMk cId="1800099164" sldId="301"/>
        </pc:sldMkLst>
      </pc:sldChg>
      <pc:sldChg chg="del">
        <pc:chgData name="Nathan de Matos" userId="3a5225b8559bdc10" providerId="Windows Live" clId="Web-{30D44BFE-0C42-42A5-863B-D4FFA2F5DDCD}" dt="2022-08-10T21:30:42.157" v="31"/>
        <pc:sldMkLst>
          <pc:docMk/>
          <pc:sldMk cId="1617052297" sldId="302"/>
        </pc:sldMkLst>
      </pc:sldChg>
      <pc:sldChg chg="del">
        <pc:chgData name="Nathan de Matos" userId="3a5225b8559bdc10" providerId="Windows Live" clId="Web-{30D44BFE-0C42-42A5-863B-D4FFA2F5DDCD}" dt="2022-08-10T21:30:42.157" v="30"/>
        <pc:sldMkLst>
          <pc:docMk/>
          <pc:sldMk cId="536347926" sldId="303"/>
        </pc:sldMkLst>
      </pc:sldChg>
      <pc:sldChg chg="del">
        <pc:chgData name="Nathan de Matos" userId="3a5225b8559bdc10" providerId="Windows Live" clId="Web-{30D44BFE-0C42-42A5-863B-D4FFA2F5DDCD}" dt="2022-08-10T21:30:42.157" v="28"/>
        <pc:sldMkLst>
          <pc:docMk/>
          <pc:sldMk cId="531964343" sldId="304"/>
        </pc:sldMkLst>
      </pc:sldChg>
      <pc:sldChg chg="del">
        <pc:chgData name="Nathan de Matos" userId="3a5225b8559bdc10" providerId="Windows Live" clId="Web-{30D44BFE-0C42-42A5-863B-D4FFA2F5DDCD}" dt="2022-08-10T21:30:42.172" v="40"/>
        <pc:sldMkLst>
          <pc:docMk/>
          <pc:sldMk cId="2575456312" sldId="305"/>
        </pc:sldMkLst>
      </pc:sldChg>
      <pc:sldChg chg="del">
        <pc:chgData name="Nathan de Matos" userId="3a5225b8559bdc10" providerId="Windows Live" clId="Web-{30D44BFE-0C42-42A5-863B-D4FFA2F5DDCD}" dt="2022-08-10T21:30:42.141" v="27"/>
        <pc:sldMkLst>
          <pc:docMk/>
          <pc:sldMk cId="117137398" sldId="306"/>
        </pc:sldMkLst>
      </pc:sldChg>
      <pc:sldChg chg="del">
        <pc:chgData name="Nathan de Matos" userId="3a5225b8559bdc10" providerId="Windows Live" clId="Web-{30D44BFE-0C42-42A5-863B-D4FFA2F5DDCD}" dt="2022-08-10T21:30:42.141" v="26"/>
        <pc:sldMkLst>
          <pc:docMk/>
          <pc:sldMk cId="4021659860" sldId="307"/>
        </pc:sldMkLst>
      </pc:sldChg>
      <pc:sldChg chg="del">
        <pc:chgData name="Nathan de Matos" userId="3a5225b8559bdc10" providerId="Windows Live" clId="Web-{30D44BFE-0C42-42A5-863B-D4FFA2F5DDCD}" dt="2022-08-10T21:30:42.141" v="25"/>
        <pc:sldMkLst>
          <pc:docMk/>
          <pc:sldMk cId="2592081335" sldId="308"/>
        </pc:sldMkLst>
      </pc:sldChg>
      <pc:sldChg chg="del">
        <pc:chgData name="Nathan de Matos" userId="3a5225b8559bdc10" providerId="Windows Live" clId="Web-{30D44BFE-0C42-42A5-863B-D4FFA2F5DDCD}" dt="2022-08-10T21:30:42.141" v="24"/>
        <pc:sldMkLst>
          <pc:docMk/>
          <pc:sldMk cId="331136411" sldId="309"/>
        </pc:sldMkLst>
      </pc:sldChg>
      <pc:sldChg chg="del">
        <pc:chgData name="Nathan de Matos" userId="3a5225b8559bdc10" providerId="Windows Live" clId="Web-{30D44BFE-0C42-42A5-863B-D4FFA2F5DDCD}" dt="2022-08-10T21:30:42.141" v="23"/>
        <pc:sldMkLst>
          <pc:docMk/>
          <pc:sldMk cId="3846555726" sldId="310"/>
        </pc:sldMkLst>
      </pc:sldChg>
      <pc:sldChg chg="del">
        <pc:chgData name="Nathan de Matos" userId="3a5225b8559bdc10" providerId="Windows Live" clId="Web-{30D44BFE-0C42-42A5-863B-D4FFA2F5DDCD}" dt="2022-08-10T21:30:42.141" v="22"/>
        <pc:sldMkLst>
          <pc:docMk/>
          <pc:sldMk cId="465588951" sldId="311"/>
        </pc:sldMkLst>
      </pc:sldChg>
      <pc:sldChg chg="del">
        <pc:chgData name="Nathan de Matos" userId="3a5225b8559bdc10" providerId="Windows Live" clId="Web-{30D44BFE-0C42-42A5-863B-D4FFA2F5DDCD}" dt="2022-08-10T21:30:42.141" v="21"/>
        <pc:sldMkLst>
          <pc:docMk/>
          <pc:sldMk cId="1289643120" sldId="312"/>
        </pc:sldMkLst>
      </pc:sldChg>
      <pc:sldChg chg="del">
        <pc:chgData name="Nathan de Matos" userId="3a5225b8559bdc10" providerId="Windows Live" clId="Web-{30D44BFE-0C42-42A5-863B-D4FFA2F5DDCD}" dt="2022-08-10T21:30:42.141" v="20"/>
        <pc:sldMkLst>
          <pc:docMk/>
          <pc:sldMk cId="1544313080" sldId="313"/>
        </pc:sldMkLst>
      </pc:sldChg>
      <pc:sldChg chg="del">
        <pc:chgData name="Nathan de Matos" userId="3a5225b8559bdc10" providerId="Windows Live" clId="Web-{30D44BFE-0C42-42A5-863B-D4FFA2F5DDCD}" dt="2022-08-10T21:30:42.141" v="19"/>
        <pc:sldMkLst>
          <pc:docMk/>
          <pc:sldMk cId="117374725" sldId="314"/>
        </pc:sldMkLst>
      </pc:sldChg>
      <pc:sldChg chg="del">
        <pc:chgData name="Nathan de Matos" userId="3a5225b8559bdc10" providerId="Windows Live" clId="Web-{30D44BFE-0C42-42A5-863B-D4FFA2F5DDCD}" dt="2022-08-10T21:30:42.141" v="18"/>
        <pc:sldMkLst>
          <pc:docMk/>
          <pc:sldMk cId="3043050338" sldId="315"/>
        </pc:sldMkLst>
      </pc:sldChg>
      <pc:sldChg chg="del">
        <pc:chgData name="Nathan de Matos" userId="3a5225b8559bdc10" providerId="Windows Live" clId="Web-{30D44BFE-0C42-42A5-863B-D4FFA2F5DDCD}" dt="2022-08-10T21:30:42.141" v="17"/>
        <pc:sldMkLst>
          <pc:docMk/>
          <pc:sldMk cId="2241180557" sldId="316"/>
        </pc:sldMkLst>
      </pc:sldChg>
      <pc:sldChg chg="del">
        <pc:chgData name="Nathan de Matos" userId="3a5225b8559bdc10" providerId="Windows Live" clId="Web-{30D44BFE-0C42-42A5-863B-D4FFA2F5DDCD}" dt="2022-08-10T21:30:42.141" v="16"/>
        <pc:sldMkLst>
          <pc:docMk/>
          <pc:sldMk cId="656596707" sldId="317"/>
        </pc:sldMkLst>
      </pc:sldChg>
      <pc:sldChg chg="del">
        <pc:chgData name="Nathan de Matos" userId="3a5225b8559bdc10" providerId="Windows Live" clId="Web-{30D44BFE-0C42-42A5-863B-D4FFA2F5DDCD}" dt="2022-08-10T21:30:42.125" v="14"/>
        <pc:sldMkLst>
          <pc:docMk/>
          <pc:sldMk cId="981844168" sldId="318"/>
        </pc:sldMkLst>
      </pc:sldChg>
      <pc:sldChg chg="del">
        <pc:chgData name="Nathan de Matos" userId="3a5225b8559bdc10" providerId="Windows Live" clId="Web-{30D44BFE-0C42-42A5-863B-D4FFA2F5DDCD}" dt="2022-08-10T21:30:42.141" v="15"/>
        <pc:sldMkLst>
          <pc:docMk/>
          <pc:sldMk cId="3795844094" sldId="319"/>
        </pc:sldMkLst>
      </pc:sldChg>
      <pc:sldChg chg="del">
        <pc:chgData name="Nathan de Matos" userId="3a5225b8559bdc10" providerId="Windows Live" clId="Web-{30D44BFE-0C42-42A5-863B-D4FFA2F5DDCD}" dt="2022-08-10T21:30:42.125" v="13"/>
        <pc:sldMkLst>
          <pc:docMk/>
          <pc:sldMk cId="4231452197" sldId="320"/>
        </pc:sldMkLst>
      </pc:sldChg>
      <pc:sldChg chg="del">
        <pc:chgData name="Nathan de Matos" userId="3a5225b8559bdc10" providerId="Windows Live" clId="Web-{30D44BFE-0C42-42A5-863B-D4FFA2F5DDCD}" dt="2022-08-10T21:30:42.125" v="12"/>
        <pc:sldMkLst>
          <pc:docMk/>
          <pc:sldMk cId="2018057123" sldId="323"/>
        </pc:sldMkLst>
      </pc:sldChg>
      <pc:sldChg chg="del">
        <pc:chgData name="Nathan de Matos" userId="3a5225b8559bdc10" providerId="Windows Live" clId="Web-{30D44BFE-0C42-42A5-863B-D4FFA2F5DDCD}" dt="2022-08-10T21:30:42.125" v="11"/>
        <pc:sldMkLst>
          <pc:docMk/>
          <pc:sldMk cId="2747605145" sldId="324"/>
        </pc:sldMkLst>
      </pc:sldChg>
      <pc:sldChg chg="del">
        <pc:chgData name="Nathan de Matos" userId="3a5225b8559bdc10" providerId="Windows Live" clId="Web-{30D44BFE-0C42-42A5-863B-D4FFA2F5DDCD}" dt="2022-08-10T21:30:42.125" v="10"/>
        <pc:sldMkLst>
          <pc:docMk/>
          <pc:sldMk cId="3730791427" sldId="325"/>
        </pc:sldMkLst>
      </pc:sldChg>
      <pc:sldChg chg="del">
        <pc:chgData name="Nathan de Matos" userId="3a5225b8559bdc10" providerId="Windows Live" clId="Web-{30D44BFE-0C42-42A5-863B-D4FFA2F5DDCD}" dt="2022-08-10T21:30:42.125" v="9"/>
        <pc:sldMkLst>
          <pc:docMk/>
          <pc:sldMk cId="3622743013" sldId="326"/>
        </pc:sldMkLst>
      </pc:sldChg>
      <pc:sldChg chg="del">
        <pc:chgData name="Nathan de Matos" userId="3a5225b8559bdc10" providerId="Windows Live" clId="Web-{30D44BFE-0C42-42A5-863B-D4FFA2F5DDCD}" dt="2022-08-10T21:30:42.125" v="8"/>
        <pc:sldMkLst>
          <pc:docMk/>
          <pc:sldMk cId="1507081101" sldId="327"/>
        </pc:sldMkLst>
      </pc:sldChg>
      <pc:sldChg chg="del">
        <pc:chgData name="Nathan de Matos" userId="3a5225b8559bdc10" providerId="Windows Live" clId="Web-{30D44BFE-0C42-42A5-863B-D4FFA2F5DDCD}" dt="2022-08-10T21:30:42.125" v="7"/>
        <pc:sldMkLst>
          <pc:docMk/>
          <pc:sldMk cId="1889933784" sldId="328"/>
        </pc:sldMkLst>
      </pc:sldChg>
      <pc:sldChg chg="del">
        <pc:chgData name="Nathan de Matos" userId="3a5225b8559bdc10" providerId="Windows Live" clId="Web-{30D44BFE-0C42-42A5-863B-D4FFA2F5DDCD}" dt="2022-08-10T21:30:42.125" v="6"/>
        <pc:sldMkLst>
          <pc:docMk/>
          <pc:sldMk cId="2868255071" sldId="329"/>
        </pc:sldMkLst>
      </pc:sldChg>
      <pc:sldChg chg="del">
        <pc:chgData name="Nathan de Matos" userId="3a5225b8559bdc10" providerId="Windows Live" clId="Web-{30D44BFE-0C42-42A5-863B-D4FFA2F5DDCD}" dt="2022-08-10T21:30:42.125" v="5"/>
        <pc:sldMkLst>
          <pc:docMk/>
          <pc:sldMk cId="1850571235" sldId="330"/>
        </pc:sldMkLst>
      </pc:sldChg>
      <pc:sldChg chg="del">
        <pc:chgData name="Nathan de Matos" userId="3a5225b8559bdc10" providerId="Windows Live" clId="Web-{30D44BFE-0C42-42A5-863B-D4FFA2F5DDCD}" dt="2022-08-10T21:30:42.125" v="4"/>
        <pc:sldMkLst>
          <pc:docMk/>
          <pc:sldMk cId="2713491145" sldId="331"/>
        </pc:sldMkLst>
      </pc:sldChg>
      <pc:sldChg chg="del">
        <pc:chgData name="Nathan de Matos" userId="3a5225b8559bdc10" providerId="Windows Live" clId="Web-{30D44BFE-0C42-42A5-863B-D4FFA2F5DDCD}" dt="2022-08-10T21:30:42.125" v="3"/>
        <pc:sldMkLst>
          <pc:docMk/>
          <pc:sldMk cId="3800099002" sldId="332"/>
        </pc:sldMkLst>
      </pc:sldChg>
      <pc:sldChg chg="del">
        <pc:chgData name="Nathan de Matos" userId="3a5225b8559bdc10" providerId="Windows Live" clId="Web-{30D44BFE-0C42-42A5-863B-D4FFA2F5DDCD}" dt="2022-08-10T21:30:42.110" v="2"/>
        <pc:sldMkLst>
          <pc:docMk/>
          <pc:sldMk cId="4136564860" sldId="333"/>
        </pc:sldMkLst>
      </pc:sldChg>
      <pc:sldChg chg="del">
        <pc:chgData name="Nathan de Matos" userId="3a5225b8559bdc10" providerId="Windows Live" clId="Web-{30D44BFE-0C42-42A5-863B-D4FFA2F5DDCD}" dt="2022-08-10T21:30:42.110" v="1"/>
        <pc:sldMkLst>
          <pc:docMk/>
          <pc:sldMk cId="633532981" sldId="334"/>
        </pc:sldMkLst>
      </pc:sldChg>
      <pc:sldChg chg="del">
        <pc:chgData name="Nathan de Matos" userId="3a5225b8559bdc10" providerId="Windows Live" clId="Web-{30D44BFE-0C42-42A5-863B-D4FFA2F5DDCD}" dt="2022-08-10T21:30:42.110" v="0"/>
        <pc:sldMkLst>
          <pc:docMk/>
          <pc:sldMk cId="3139335605" sldId="335"/>
        </pc:sldMkLst>
      </pc:sldChg>
    </pc:docChg>
  </pc:docChgLst>
  <pc:docChgLst>
    <pc:chgData name="Nathan de Matos" userId="3a5225b8559bdc10" providerId="Windows Live" clId="Web-{C7D4C546-A471-447E-83E3-8A416C64873C}"/>
    <pc:docChg chg="addSld modSld">
      <pc:chgData name="Nathan de Matos" userId="3a5225b8559bdc10" providerId="Windows Live" clId="Web-{C7D4C546-A471-447E-83E3-8A416C64873C}" dt="2022-08-24T20:17:48.054" v="490" actId="20577"/>
      <pc:docMkLst>
        <pc:docMk/>
      </pc:docMkLst>
      <pc:sldChg chg="addSp delSp modSp add replId">
        <pc:chgData name="Nathan de Matos" userId="3a5225b8559bdc10" providerId="Windows Live" clId="Web-{C7D4C546-A471-447E-83E3-8A416C64873C}" dt="2022-08-24T19:40:44.052" v="294" actId="14100"/>
        <pc:sldMkLst>
          <pc:docMk/>
          <pc:sldMk cId="1565456152" sldId="343"/>
        </pc:sldMkLst>
        <pc:spChg chg="mod">
          <ac:chgData name="Nathan de Matos" userId="3a5225b8559bdc10" providerId="Windows Live" clId="Web-{C7D4C546-A471-447E-83E3-8A416C64873C}" dt="2022-08-24T19:39:29.160" v="289" actId="20577"/>
          <ac:spMkLst>
            <pc:docMk/>
            <pc:sldMk cId="1565456152" sldId="343"/>
            <ac:spMk id="4" creationId="{C5E2471A-52E3-F027-4F4A-CFDB73CEBA21}"/>
          </ac:spMkLst>
        </pc:spChg>
        <pc:picChg chg="add mod">
          <ac:chgData name="Nathan de Matos" userId="3a5225b8559bdc10" providerId="Windows Live" clId="Web-{C7D4C546-A471-447E-83E3-8A416C64873C}" dt="2022-08-24T19:40:44.052" v="294" actId="14100"/>
          <ac:picMkLst>
            <pc:docMk/>
            <pc:sldMk cId="1565456152" sldId="343"/>
            <ac:picMk id="5" creationId="{2B5ED1AD-BDD1-A323-4792-CB4349538B7E}"/>
          </ac:picMkLst>
        </pc:picChg>
        <pc:picChg chg="del">
          <ac:chgData name="Nathan de Matos" userId="3a5225b8559bdc10" providerId="Windows Live" clId="Web-{C7D4C546-A471-447E-83E3-8A416C64873C}" dt="2022-08-24T17:50:51.515" v="1"/>
          <ac:picMkLst>
            <pc:docMk/>
            <pc:sldMk cId="1565456152" sldId="343"/>
            <ac:picMk id="5" creationId="{4794D644-F028-0C19-C928-700E7EB5D9E9}"/>
          </ac:picMkLst>
        </pc:picChg>
        <pc:picChg chg="mod">
          <ac:chgData name="Nathan de Matos" userId="3a5225b8559bdc10" providerId="Windows Live" clId="Web-{C7D4C546-A471-447E-83E3-8A416C64873C}" dt="2022-08-24T19:39:40.254" v="291" actId="14100"/>
          <ac:picMkLst>
            <pc:docMk/>
            <pc:sldMk cId="1565456152" sldId="343"/>
            <ac:picMk id="9" creationId="{7569929D-039D-9051-A146-65FAEBBBB381}"/>
          </ac:picMkLst>
        </pc:picChg>
      </pc:sldChg>
      <pc:sldChg chg="addSp delSp modSp add replId">
        <pc:chgData name="Nathan de Matos" userId="3a5225b8559bdc10" providerId="Windows Live" clId="Web-{C7D4C546-A471-447E-83E3-8A416C64873C}" dt="2022-08-24T20:02:17.753" v="318" actId="1076"/>
        <pc:sldMkLst>
          <pc:docMk/>
          <pc:sldMk cId="2956118318" sldId="344"/>
        </pc:sldMkLst>
        <pc:spChg chg="mod">
          <ac:chgData name="Nathan de Matos" userId="3a5225b8559bdc10" providerId="Windows Live" clId="Web-{C7D4C546-A471-447E-83E3-8A416C64873C}" dt="2022-08-24T20:02:05.346" v="314" actId="20577"/>
          <ac:spMkLst>
            <pc:docMk/>
            <pc:sldMk cId="2956118318" sldId="344"/>
            <ac:spMk id="4" creationId="{C5E2471A-52E3-F027-4F4A-CFDB73CEBA21}"/>
          </ac:spMkLst>
        </pc:spChg>
        <pc:picChg chg="del">
          <ac:chgData name="Nathan de Matos" userId="3a5225b8559bdc10" providerId="Windows Live" clId="Web-{C7D4C546-A471-447E-83E3-8A416C64873C}" dt="2022-08-24T20:01:57.783" v="296"/>
          <ac:picMkLst>
            <pc:docMk/>
            <pc:sldMk cId="2956118318" sldId="344"/>
            <ac:picMk id="5" creationId="{2B5ED1AD-BDD1-A323-4792-CB4349538B7E}"/>
          </ac:picMkLst>
        </pc:picChg>
        <pc:picChg chg="add mod">
          <ac:chgData name="Nathan de Matos" userId="3a5225b8559bdc10" providerId="Windows Live" clId="Web-{C7D4C546-A471-447E-83E3-8A416C64873C}" dt="2022-08-24T20:02:17.753" v="318" actId="1076"/>
          <ac:picMkLst>
            <pc:docMk/>
            <pc:sldMk cId="2956118318" sldId="344"/>
            <ac:picMk id="7" creationId="{26F1DBE6-928F-D6D1-AC56-2CF905DE50E2}"/>
          </ac:picMkLst>
        </pc:picChg>
      </pc:sldChg>
      <pc:sldChg chg="addSp delSp modSp add replId">
        <pc:chgData name="Nathan de Matos" userId="3a5225b8559bdc10" providerId="Windows Live" clId="Web-{C7D4C546-A471-447E-83E3-8A416C64873C}" dt="2022-08-24T20:17:48.054" v="490" actId="20577"/>
        <pc:sldMkLst>
          <pc:docMk/>
          <pc:sldMk cId="60992648" sldId="345"/>
        </pc:sldMkLst>
        <pc:spChg chg="mod">
          <ac:chgData name="Nathan de Matos" userId="3a5225b8559bdc10" providerId="Windows Live" clId="Web-{C7D4C546-A471-447E-83E3-8A416C64873C}" dt="2022-08-24T20:17:48.054" v="490" actId="20577"/>
          <ac:spMkLst>
            <pc:docMk/>
            <pc:sldMk cId="60992648" sldId="345"/>
            <ac:spMk id="4" creationId="{C5E2471A-52E3-F027-4F4A-CFDB73CEBA21}"/>
          </ac:spMkLst>
        </pc:spChg>
        <pc:picChg chg="del">
          <ac:chgData name="Nathan de Matos" userId="3a5225b8559bdc10" providerId="Windows Live" clId="Web-{C7D4C546-A471-447E-83E3-8A416C64873C}" dt="2022-08-24T20:14:11.487" v="320"/>
          <ac:picMkLst>
            <pc:docMk/>
            <pc:sldMk cId="60992648" sldId="345"/>
            <ac:picMk id="5" creationId="{4794D644-F028-0C19-C928-700E7EB5D9E9}"/>
          </ac:picMkLst>
        </pc:picChg>
        <pc:picChg chg="add mod">
          <ac:chgData name="Nathan de Matos" userId="3a5225b8559bdc10" providerId="Windows Live" clId="Web-{C7D4C546-A471-447E-83E3-8A416C64873C}" dt="2022-08-24T20:16:40.256" v="486" actId="1076"/>
          <ac:picMkLst>
            <pc:docMk/>
            <pc:sldMk cId="60992648" sldId="345"/>
            <ac:picMk id="7" creationId="{A0AA91BB-D5C1-D776-98B5-DF4240DE92B5}"/>
          </ac:picMkLst>
        </pc:picChg>
        <pc:picChg chg="mod">
          <ac:chgData name="Nathan de Matos" userId="3a5225b8559bdc10" providerId="Windows Live" clId="Web-{C7D4C546-A471-447E-83E3-8A416C64873C}" dt="2022-08-24T20:15:39.817" v="483" actId="1076"/>
          <ac:picMkLst>
            <pc:docMk/>
            <pc:sldMk cId="60992648" sldId="345"/>
            <ac:picMk id="9" creationId="{7569929D-039D-9051-A146-65FAEBBBB381}"/>
          </ac:picMkLst>
        </pc:picChg>
      </pc:sldChg>
    </pc:docChg>
  </pc:docChgLst>
  <pc:docChgLst>
    <pc:chgData name="Nathan de Matos" userId="3a5225b8559bdc10" providerId="Windows Live" clId="Web-{87E7C80A-92FE-4C15-8299-C90E75E7D8F9}"/>
    <pc:docChg chg="modSld">
      <pc:chgData name="Nathan de Matos" userId="3a5225b8559bdc10" providerId="Windows Live" clId="Web-{87E7C80A-92FE-4C15-8299-C90E75E7D8F9}" dt="2022-08-29T20:23:02.494" v="67" actId="20577"/>
      <pc:docMkLst>
        <pc:docMk/>
      </pc:docMkLst>
      <pc:sldChg chg="modSp">
        <pc:chgData name="Nathan de Matos" userId="3a5225b8559bdc10" providerId="Windows Live" clId="Web-{87E7C80A-92FE-4C15-8299-C90E75E7D8F9}" dt="2022-08-29T20:23:02.494" v="67" actId="20577"/>
        <pc:sldMkLst>
          <pc:docMk/>
          <pc:sldMk cId="2287946796" sldId="354"/>
        </pc:sldMkLst>
        <pc:spChg chg="mod">
          <ac:chgData name="Nathan de Matos" userId="3a5225b8559bdc10" providerId="Windows Live" clId="Web-{87E7C80A-92FE-4C15-8299-C90E75E7D8F9}" dt="2022-08-29T20:23:02.494" v="67" actId="20577"/>
          <ac:spMkLst>
            <pc:docMk/>
            <pc:sldMk cId="2287946796" sldId="354"/>
            <ac:spMk id="4" creationId="{C5E2471A-52E3-F027-4F4A-CFDB73CEBA21}"/>
          </ac:spMkLst>
        </pc:spChg>
      </pc:sldChg>
    </pc:docChg>
  </pc:docChgLst>
  <pc:docChgLst>
    <pc:chgData name="Nathan de Matos" userId="3a5225b8559bdc10" providerId="Windows Live" clId="Web-{7DD9236B-EF23-4A90-82FA-94B2944C0955}"/>
    <pc:docChg chg="sldOrd">
      <pc:chgData name="Nathan de Matos" userId="3a5225b8559bdc10" providerId="Windows Live" clId="Web-{7DD9236B-EF23-4A90-82FA-94B2944C0955}" dt="2022-07-19T21:35:41.630" v="0"/>
      <pc:docMkLst>
        <pc:docMk/>
      </pc:docMkLst>
      <pc:sldChg chg="ord">
        <pc:chgData name="Nathan de Matos" userId="3a5225b8559bdc10" providerId="Windows Live" clId="Web-{7DD9236B-EF23-4A90-82FA-94B2944C0955}" dt="2022-07-19T21:35:41.630" v="0"/>
        <pc:sldMkLst>
          <pc:docMk/>
          <pc:sldMk cId="3611901959" sldId="272"/>
        </pc:sldMkLst>
      </pc:sldChg>
    </pc:docChg>
  </pc:docChgLst>
  <pc:docChgLst>
    <pc:chgData name="Nathan de Matos" userId="3a5225b8559bdc10" providerId="Windows Live" clId="Web-{14038FF1-DF0F-4253-BCD3-30A659B2B0BD}"/>
    <pc:docChg chg="addSld delSld modSld">
      <pc:chgData name="Nathan de Matos" userId="3a5225b8559bdc10" providerId="Windows Live" clId="Web-{14038FF1-DF0F-4253-BCD3-30A659B2B0BD}" dt="2022-08-31T22:43:56.911" v="203" actId="20577"/>
      <pc:docMkLst>
        <pc:docMk/>
      </pc:docMkLst>
      <pc:sldChg chg="addSp delSp modSp">
        <pc:chgData name="Nathan de Matos" userId="3a5225b8559bdc10" providerId="Windows Live" clId="Web-{14038FF1-DF0F-4253-BCD3-30A659B2B0BD}" dt="2022-08-31T21:31:26.654" v="76"/>
        <pc:sldMkLst>
          <pc:docMk/>
          <pc:sldMk cId="381236229" sldId="286"/>
        </pc:sldMkLst>
        <pc:picChg chg="add del mod">
          <ac:chgData name="Nathan de Matos" userId="3a5225b8559bdc10" providerId="Windows Live" clId="Web-{14038FF1-DF0F-4253-BCD3-30A659B2B0BD}" dt="2022-08-31T21:31:26.654" v="76"/>
          <ac:picMkLst>
            <pc:docMk/>
            <pc:sldMk cId="381236229" sldId="286"/>
            <ac:picMk id="4" creationId="{65654ED7-7202-9970-C061-47D0B14595F0}"/>
          </ac:picMkLst>
        </pc:picChg>
      </pc:sldChg>
      <pc:sldChg chg="addSp modSp">
        <pc:chgData name="Nathan de Matos" userId="3a5225b8559bdc10" providerId="Windows Live" clId="Web-{14038FF1-DF0F-4253-BCD3-30A659B2B0BD}" dt="2022-08-31T21:31:38.358" v="79" actId="14100"/>
        <pc:sldMkLst>
          <pc:docMk/>
          <pc:sldMk cId="2878481001" sldId="288"/>
        </pc:sldMkLst>
        <pc:picChg chg="add mod">
          <ac:chgData name="Nathan de Matos" userId="3a5225b8559bdc10" providerId="Windows Live" clId="Web-{14038FF1-DF0F-4253-BCD3-30A659B2B0BD}" dt="2022-08-31T21:31:38.358" v="79" actId="14100"/>
          <ac:picMkLst>
            <pc:docMk/>
            <pc:sldMk cId="2878481001" sldId="288"/>
            <ac:picMk id="4" creationId="{F3B96210-F1A2-B21F-EE20-4EC1BB5162E8}"/>
          </ac:picMkLst>
        </pc:picChg>
      </pc:sldChg>
      <pc:sldChg chg="addSp delSp modSp add replId">
        <pc:chgData name="Nathan de Matos" userId="3a5225b8559bdc10" providerId="Windows Live" clId="Web-{14038FF1-DF0F-4253-BCD3-30A659B2B0BD}" dt="2022-08-31T21:29:02.554" v="71" actId="1076"/>
        <pc:sldMkLst>
          <pc:docMk/>
          <pc:sldMk cId="3062438187" sldId="289"/>
        </pc:sldMkLst>
        <pc:spChg chg="mod">
          <ac:chgData name="Nathan de Matos" userId="3a5225b8559bdc10" providerId="Windows Live" clId="Web-{14038FF1-DF0F-4253-BCD3-30A659B2B0BD}" dt="2022-08-31T21:27:27.628" v="55" actId="20577"/>
          <ac:spMkLst>
            <pc:docMk/>
            <pc:sldMk cId="3062438187" sldId="289"/>
            <ac:spMk id="5" creationId="{59285827-B2B3-9CA9-C154-86A2DC84A770}"/>
          </ac:spMkLst>
        </pc:spChg>
        <pc:picChg chg="add mod">
          <ac:chgData name="Nathan de Matos" userId="3a5225b8559bdc10" providerId="Windows Live" clId="Web-{14038FF1-DF0F-4253-BCD3-30A659B2B0BD}" dt="2022-08-31T21:29:02.554" v="71" actId="1076"/>
          <ac:picMkLst>
            <pc:docMk/>
            <pc:sldMk cId="3062438187" sldId="289"/>
            <ac:picMk id="4" creationId="{C2BE391C-EBAD-DBA7-CB12-4E5D90B4A242}"/>
          </ac:picMkLst>
        </pc:picChg>
        <pc:picChg chg="del">
          <ac:chgData name="Nathan de Matos" userId="3a5225b8559bdc10" providerId="Windows Live" clId="Web-{14038FF1-DF0F-4253-BCD3-30A659B2B0BD}" dt="2022-08-31T21:25:12.231" v="1"/>
          <ac:picMkLst>
            <pc:docMk/>
            <pc:sldMk cId="3062438187" sldId="289"/>
            <ac:picMk id="6" creationId="{950C0EEB-D946-7F0B-E875-F7AF119ED122}"/>
          </ac:picMkLst>
        </pc:picChg>
        <pc:picChg chg="del">
          <ac:chgData name="Nathan de Matos" userId="3a5225b8559bdc10" providerId="Windows Live" clId="Web-{14038FF1-DF0F-4253-BCD3-30A659B2B0BD}" dt="2022-08-31T21:25:13.184" v="2"/>
          <ac:picMkLst>
            <pc:docMk/>
            <pc:sldMk cId="3062438187" sldId="289"/>
            <ac:picMk id="7" creationId="{7BBC9A7A-9A4F-897F-78E6-1905A2AF5E49}"/>
          </ac:picMkLst>
        </pc:picChg>
      </pc:sldChg>
      <pc:sldChg chg="add del replId">
        <pc:chgData name="Nathan de Matos" userId="3a5225b8559bdc10" providerId="Windows Live" clId="Web-{14038FF1-DF0F-4253-BCD3-30A659B2B0BD}" dt="2022-08-31T21:25:27.669" v="26"/>
        <pc:sldMkLst>
          <pc:docMk/>
          <pc:sldMk cId="669219132" sldId="290"/>
        </pc:sldMkLst>
      </pc:sldChg>
      <pc:sldChg chg="addSp delSp modSp add replId">
        <pc:chgData name="Nathan de Matos" userId="3a5225b8559bdc10" providerId="Windows Live" clId="Web-{14038FF1-DF0F-4253-BCD3-30A659B2B0BD}" dt="2022-08-31T21:38:32.893" v="99" actId="1076"/>
        <pc:sldMkLst>
          <pc:docMk/>
          <pc:sldMk cId="1172668216" sldId="290"/>
        </pc:sldMkLst>
        <pc:spChg chg="mod">
          <ac:chgData name="Nathan de Matos" userId="3a5225b8559bdc10" providerId="Windows Live" clId="Web-{14038FF1-DF0F-4253-BCD3-30A659B2B0BD}" dt="2022-08-31T21:38:29.924" v="98" actId="20577"/>
          <ac:spMkLst>
            <pc:docMk/>
            <pc:sldMk cId="1172668216" sldId="290"/>
            <ac:spMk id="5" creationId="{59285827-B2B3-9CA9-C154-86A2DC84A770}"/>
          </ac:spMkLst>
        </pc:spChg>
        <pc:picChg chg="del">
          <ac:chgData name="Nathan de Matos" userId="3a5225b8559bdc10" providerId="Windows Live" clId="Web-{14038FF1-DF0F-4253-BCD3-30A659B2B0BD}" dt="2022-08-31T21:27:53.566" v="60"/>
          <ac:picMkLst>
            <pc:docMk/>
            <pc:sldMk cId="1172668216" sldId="290"/>
            <ac:picMk id="4" creationId="{C2BE391C-EBAD-DBA7-CB12-4E5D90B4A242}"/>
          </ac:picMkLst>
        </pc:picChg>
        <pc:picChg chg="add mod">
          <ac:chgData name="Nathan de Matos" userId="3a5225b8559bdc10" providerId="Windows Live" clId="Web-{14038FF1-DF0F-4253-BCD3-30A659B2B0BD}" dt="2022-08-31T21:38:32.893" v="99" actId="1076"/>
          <ac:picMkLst>
            <pc:docMk/>
            <pc:sldMk cId="1172668216" sldId="290"/>
            <ac:picMk id="6" creationId="{A3FDBEC6-6363-F955-5054-49A5651E267D}"/>
          </ac:picMkLst>
        </pc:picChg>
      </pc:sldChg>
      <pc:sldChg chg="addSp delSp modSp add replId">
        <pc:chgData name="Nathan de Matos" userId="3a5225b8559bdc10" providerId="Windows Live" clId="Web-{14038FF1-DF0F-4253-BCD3-30A659B2B0BD}" dt="2022-08-31T22:43:56.911" v="203" actId="20577"/>
        <pc:sldMkLst>
          <pc:docMk/>
          <pc:sldMk cId="926110995" sldId="291"/>
        </pc:sldMkLst>
        <pc:spChg chg="mod">
          <ac:chgData name="Nathan de Matos" userId="3a5225b8559bdc10" providerId="Windows Live" clId="Web-{14038FF1-DF0F-4253-BCD3-30A659B2B0BD}" dt="2022-08-31T22:43:56.911" v="203" actId="20577"/>
          <ac:spMkLst>
            <pc:docMk/>
            <pc:sldMk cId="926110995" sldId="291"/>
            <ac:spMk id="5" creationId="{59285827-B2B3-9CA9-C154-86A2DC84A770}"/>
          </ac:spMkLst>
        </pc:spChg>
        <pc:picChg chg="add mod">
          <ac:chgData name="Nathan de Matos" userId="3a5225b8559bdc10" providerId="Windows Live" clId="Web-{14038FF1-DF0F-4253-BCD3-30A659B2B0BD}" dt="2022-08-31T21:34:18.068" v="85" actId="14100"/>
          <ac:picMkLst>
            <pc:docMk/>
            <pc:sldMk cId="926110995" sldId="291"/>
            <ac:picMk id="4" creationId="{28886371-78BD-4F6B-47C3-B655C66ACD68}"/>
          </ac:picMkLst>
        </pc:picChg>
        <pc:picChg chg="del">
          <ac:chgData name="Nathan de Matos" userId="3a5225b8559bdc10" providerId="Windows Live" clId="Web-{14038FF1-DF0F-4253-BCD3-30A659B2B0BD}" dt="2022-08-31T21:32:05.297" v="81"/>
          <ac:picMkLst>
            <pc:docMk/>
            <pc:sldMk cId="926110995" sldId="291"/>
            <ac:picMk id="6" creationId="{A3FDBEC6-6363-F955-5054-49A5651E267D}"/>
          </ac:picMkLst>
        </pc:picChg>
        <pc:picChg chg="mod">
          <ac:chgData name="Nathan de Matos" userId="3a5225b8559bdc10" providerId="Windows Live" clId="Web-{14038FF1-DF0F-4253-BCD3-30A659B2B0BD}" dt="2022-08-31T21:34:27.334" v="88" actId="14100"/>
          <ac:picMkLst>
            <pc:docMk/>
            <pc:sldMk cId="926110995" sldId="291"/>
            <ac:picMk id="9" creationId="{E7B60F10-D6AA-7F41-3263-D40E558E8567}"/>
          </ac:picMkLst>
        </pc:picChg>
      </pc:sldChg>
    </pc:docChg>
  </pc:docChgLst>
  <pc:docChgLst>
    <pc:chgData name="Nathan de Matos" userId="3a5225b8559bdc10" providerId="Windows Live" clId="Web-{31358E6A-3016-49EC-9C88-0433C36D3B7F}"/>
    <pc:docChg chg="addSld modSld">
      <pc:chgData name="Nathan de Matos" userId="3a5225b8559bdc10" providerId="Windows Live" clId="Web-{31358E6A-3016-49EC-9C88-0433C36D3B7F}" dt="2022-07-16T18:31:24.454" v="289" actId="20577"/>
      <pc:docMkLst>
        <pc:docMk/>
      </pc:docMkLst>
      <pc:sldChg chg="modSp">
        <pc:chgData name="Nathan de Matos" userId="3a5225b8559bdc10" providerId="Windows Live" clId="Web-{31358E6A-3016-49EC-9C88-0433C36D3B7F}" dt="2022-07-16T17:50:15.472" v="267" actId="1076"/>
        <pc:sldMkLst>
          <pc:docMk/>
          <pc:sldMk cId="3149618970" sldId="288"/>
        </pc:sldMkLst>
        <pc:spChg chg="mod">
          <ac:chgData name="Nathan de Matos" userId="3a5225b8559bdc10" providerId="Windows Live" clId="Web-{31358E6A-3016-49EC-9C88-0433C36D3B7F}" dt="2022-07-16T17:48:21.720" v="266" actId="20577"/>
          <ac:spMkLst>
            <pc:docMk/>
            <pc:sldMk cId="3149618970" sldId="288"/>
            <ac:spMk id="5" creationId="{59285827-B2B3-9CA9-C154-86A2DC84A770}"/>
          </ac:spMkLst>
        </pc:spChg>
        <pc:picChg chg="mod">
          <ac:chgData name="Nathan de Matos" userId="3a5225b8559bdc10" providerId="Windows Live" clId="Web-{31358E6A-3016-49EC-9C88-0433C36D3B7F}" dt="2022-07-16T17:50:15.472" v="267" actId="1076"/>
          <ac:picMkLst>
            <pc:docMk/>
            <pc:sldMk cId="3149618970" sldId="288"/>
            <ac:picMk id="6" creationId="{7783C9BD-DE2E-4884-C8C3-D6A84D1E45EA}"/>
          </ac:picMkLst>
        </pc:picChg>
      </pc:sldChg>
      <pc:sldChg chg="delSp modSp add replId">
        <pc:chgData name="Nathan de Matos" userId="3a5225b8559bdc10" providerId="Windows Live" clId="Web-{31358E6A-3016-49EC-9C88-0433C36D3B7F}" dt="2022-07-16T17:36:27.032" v="207"/>
        <pc:sldMkLst>
          <pc:docMk/>
          <pc:sldMk cId="4175635650" sldId="289"/>
        </pc:sldMkLst>
        <pc:spChg chg="mod">
          <ac:chgData name="Nathan de Matos" userId="3a5225b8559bdc10" providerId="Windows Live" clId="Web-{31358E6A-3016-49EC-9C88-0433C36D3B7F}" dt="2022-07-16T17:34:34.077" v="110" actId="20577"/>
          <ac:spMkLst>
            <pc:docMk/>
            <pc:sldMk cId="4175635650" sldId="289"/>
            <ac:spMk id="2" creationId="{A51987DC-E8EE-CC56-EDFF-366BB3994BE5}"/>
          </ac:spMkLst>
        </pc:spChg>
        <pc:spChg chg="mod">
          <ac:chgData name="Nathan de Matos" userId="3a5225b8559bdc10" providerId="Windows Live" clId="Web-{31358E6A-3016-49EC-9C88-0433C36D3B7F}" dt="2022-07-16T17:36:15.953" v="205" actId="20577"/>
          <ac:spMkLst>
            <pc:docMk/>
            <pc:sldMk cId="4175635650" sldId="289"/>
            <ac:spMk id="9" creationId="{5BB87EE5-8B22-7325-B843-10D2B471F6F0}"/>
          </ac:spMkLst>
        </pc:spChg>
        <pc:picChg chg="del mod">
          <ac:chgData name="Nathan de Matos" userId="3a5225b8559bdc10" providerId="Windows Live" clId="Web-{31358E6A-3016-49EC-9C88-0433C36D3B7F}" dt="2022-07-16T17:36:27.032" v="207"/>
          <ac:picMkLst>
            <pc:docMk/>
            <pc:sldMk cId="4175635650" sldId="289"/>
            <ac:picMk id="12" creationId="{8A1DF594-1742-7105-844A-453877C79E71}"/>
          </ac:picMkLst>
        </pc:picChg>
      </pc:sldChg>
      <pc:sldChg chg="modSp add replId">
        <pc:chgData name="Nathan de Matos" userId="3a5225b8559bdc10" providerId="Windows Live" clId="Web-{31358E6A-3016-49EC-9C88-0433C36D3B7F}" dt="2022-07-16T18:31:24.454" v="289" actId="20577"/>
        <pc:sldMkLst>
          <pc:docMk/>
          <pc:sldMk cId="538255586" sldId="290"/>
        </pc:sldMkLst>
        <pc:spChg chg="mod">
          <ac:chgData name="Nathan de Matos" userId="3a5225b8559bdc10" providerId="Windows Live" clId="Web-{31358E6A-3016-49EC-9C88-0433C36D3B7F}" dt="2022-07-16T18:31:24.454" v="289" actId="20577"/>
          <ac:spMkLst>
            <pc:docMk/>
            <pc:sldMk cId="538255586" sldId="290"/>
            <ac:spMk id="2" creationId="{A51987DC-E8EE-CC56-EDFF-366BB3994BE5}"/>
          </ac:spMkLst>
        </pc:spChg>
      </pc:sldChg>
    </pc:docChg>
  </pc:docChgLst>
  <pc:docChgLst>
    <pc:chgData name="Nathan de Matos" userId="3a5225b8559bdc10" providerId="Windows Live" clId="Web-{68F1EDF1-64AA-4570-86BF-2AB82B6D08C5}"/>
    <pc:docChg chg="addSld modSld">
      <pc:chgData name="Nathan de Matos" userId="3a5225b8559bdc10" providerId="Windows Live" clId="Web-{68F1EDF1-64AA-4570-86BF-2AB82B6D08C5}" dt="2022-07-21T14:01:59.501" v="23" actId="20577"/>
      <pc:docMkLst>
        <pc:docMk/>
      </pc:docMkLst>
      <pc:sldChg chg="addSp modSp add replId">
        <pc:chgData name="Nathan de Matos" userId="3a5225b8559bdc10" providerId="Windows Live" clId="Web-{68F1EDF1-64AA-4570-86BF-2AB82B6D08C5}" dt="2022-07-21T14:01:59.501" v="23" actId="20577"/>
        <pc:sldMkLst>
          <pc:docMk/>
          <pc:sldMk cId="952909166" sldId="294"/>
        </pc:sldMkLst>
        <pc:spChg chg="mod">
          <ac:chgData name="Nathan de Matos" userId="3a5225b8559bdc10" providerId="Windows Live" clId="Web-{68F1EDF1-64AA-4570-86BF-2AB82B6D08C5}" dt="2022-07-21T14:00:52.155" v="10" actId="20577"/>
          <ac:spMkLst>
            <pc:docMk/>
            <pc:sldMk cId="952909166" sldId="294"/>
            <ac:spMk id="2" creationId="{A51987DC-E8EE-CC56-EDFF-366BB3994BE5}"/>
          </ac:spMkLst>
        </pc:spChg>
        <pc:spChg chg="mod">
          <ac:chgData name="Nathan de Matos" userId="3a5225b8559bdc10" providerId="Windows Live" clId="Web-{68F1EDF1-64AA-4570-86BF-2AB82B6D08C5}" dt="2022-07-21T14:01:59.501" v="23" actId="20577"/>
          <ac:spMkLst>
            <pc:docMk/>
            <pc:sldMk cId="952909166" sldId="294"/>
            <ac:spMk id="5" creationId="{59285827-B2B3-9CA9-C154-86A2DC84A770}"/>
          </ac:spMkLst>
        </pc:spChg>
        <pc:picChg chg="add mod">
          <ac:chgData name="Nathan de Matos" userId="3a5225b8559bdc10" providerId="Windows Live" clId="Web-{68F1EDF1-64AA-4570-86BF-2AB82B6D08C5}" dt="2022-07-21T14:00:31.030" v="7" actId="1076"/>
          <ac:picMkLst>
            <pc:docMk/>
            <pc:sldMk cId="952909166" sldId="294"/>
            <ac:picMk id="4" creationId="{290ABD28-20E7-A264-35A6-D5B4247DC785}"/>
          </ac:picMkLst>
        </pc:picChg>
      </pc:sldChg>
    </pc:docChg>
  </pc:docChgLst>
  <pc:docChgLst>
    <pc:chgData name="Nathan de Matos" userId="3a5225b8559bdc10" providerId="Windows Live" clId="Web-{C73E70F1-020F-47A0-9224-DCB74D81EFA6}"/>
    <pc:docChg chg="modSld">
      <pc:chgData name="Nathan de Matos" userId="3a5225b8559bdc10" providerId="Windows Live" clId="Web-{C73E70F1-020F-47A0-9224-DCB74D81EFA6}" dt="2022-09-13T18:30:56.701" v="469" actId="20577"/>
      <pc:docMkLst>
        <pc:docMk/>
      </pc:docMkLst>
      <pc:sldChg chg="delSp modSp">
        <pc:chgData name="Nathan de Matos" userId="3a5225b8559bdc10" providerId="Windows Live" clId="Web-{C73E70F1-020F-47A0-9224-DCB74D81EFA6}" dt="2022-09-13T18:30:56.701" v="469" actId="20577"/>
        <pc:sldMkLst>
          <pc:docMk/>
          <pc:sldMk cId="3577270056" sldId="312"/>
        </pc:sldMkLst>
        <pc:spChg chg="mod">
          <ac:chgData name="Nathan de Matos" userId="3a5225b8559bdc10" providerId="Windows Live" clId="Web-{C73E70F1-020F-47A0-9224-DCB74D81EFA6}" dt="2022-09-13T18:30:56.701" v="469" actId="20577"/>
          <ac:spMkLst>
            <pc:docMk/>
            <pc:sldMk cId="3577270056" sldId="312"/>
            <ac:spMk id="5" creationId="{59285827-B2B3-9CA9-C154-86A2DC84A770}"/>
          </ac:spMkLst>
        </pc:spChg>
        <pc:picChg chg="del">
          <ac:chgData name="Nathan de Matos" userId="3a5225b8559bdc10" providerId="Windows Live" clId="Web-{C73E70F1-020F-47A0-9224-DCB74D81EFA6}" dt="2022-09-13T14:52:24.418" v="1"/>
          <ac:picMkLst>
            <pc:docMk/>
            <pc:sldMk cId="3577270056" sldId="312"/>
            <ac:picMk id="10" creationId="{A2F6D531-5CDB-7708-BED8-4B86E4A6A670}"/>
          </ac:picMkLst>
        </pc:picChg>
        <pc:picChg chg="del">
          <ac:chgData name="Nathan de Matos" userId="3a5225b8559bdc10" providerId="Windows Live" clId="Web-{C73E70F1-020F-47A0-9224-DCB74D81EFA6}" dt="2022-09-13T14:52:23.355" v="0"/>
          <ac:picMkLst>
            <pc:docMk/>
            <pc:sldMk cId="3577270056" sldId="312"/>
            <ac:picMk id="11" creationId="{03482609-8E05-FD77-718D-B946047BF049}"/>
          </ac:picMkLst>
        </pc:picChg>
      </pc:sldChg>
    </pc:docChg>
  </pc:docChgLst>
  <pc:docChgLst>
    <pc:chgData name="Nathan de Matos" userId="3a5225b8559bdc10" providerId="Windows Live" clId="Web-{CBDA8794-359E-4418-BC12-29BA324A1F90}"/>
    <pc:docChg chg="modSld">
      <pc:chgData name="Nathan de Matos" userId="3a5225b8559bdc10" providerId="Windows Live" clId="Web-{CBDA8794-359E-4418-BC12-29BA324A1F90}" dt="2022-09-02T00:38:30.319" v="0" actId="1076"/>
      <pc:docMkLst>
        <pc:docMk/>
      </pc:docMkLst>
      <pc:sldChg chg="modSp">
        <pc:chgData name="Nathan de Matos" userId="3a5225b8559bdc10" providerId="Windows Live" clId="Web-{CBDA8794-359E-4418-BC12-29BA324A1F90}" dt="2022-09-02T00:38:30.319" v="0" actId="1076"/>
        <pc:sldMkLst>
          <pc:docMk/>
          <pc:sldMk cId="2856038726" sldId="293"/>
        </pc:sldMkLst>
        <pc:picChg chg="mod">
          <ac:chgData name="Nathan de Matos" userId="3a5225b8559bdc10" providerId="Windows Live" clId="Web-{CBDA8794-359E-4418-BC12-29BA324A1F90}" dt="2022-09-02T00:38:30.319" v="0" actId="1076"/>
          <ac:picMkLst>
            <pc:docMk/>
            <pc:sldMk cId="2856038726" sldId="293"/>
            <ac:picMk id="9" creationId="{E7B60F10-D6AA-7F41-3263-D40E558E8567}"/>
          </ac:picMkLst>
        </pc:picChg>
      </pc:sldChg>
    </pc:docChg>
  </pc:docChgLst>
  <pc:docChgLst>
    <pc:chgData name="Nathan de Matos" userId="3a5225b8559bdc10" providerId="Windows Live" clId="Web-{7C633861-E5FF-452F-96B9-596F30CA0AC0}"/>
    <pc:docChg chg="addSld modSld">
      <pc:chgData name="Nathan de Matos" userId="3a5225b8559bdc10" providerId="Windows Live" clId="Web-{7C633861-E5FF-452F-96B9-596F30CA0AC0}" dt="2022-09-15T17:19:35.229" v="828" actId="1076"/>
      <pc:docMkLst>
        <pc:docMk/>
      </pc:docMkLst>
      <pc:sldChg chg="modSp">
        <pc:chgData name="Nathan de Matos" userId="3a5225b8559bdc10" providerId="Windows Live" clId="Web-{7C633861-E5FF-452F-96B9-596F30CA0AC0}" dt="2022-09-15T14:35:42.267" v="51" actId="20577"/>
        <pc:sldMkLst>
          <pc:docMk/>
          <pc:sldMk cId="3577270056" sldId="312"/>
        </pc:sldMkLst>
        <pc:spChg chg="mod">
          <ac:chgData name="Nathan de Matos" userId="3a5225b8559bdc10" providerId="Windows Live" clId="Web-{7C633861-E5FF-452F-96B9-596F30CA0AC0}" dt="2022-09-15T14:35:42.267" v="51" actId="20577"/>
          <ac:spMkLst>
            <pc:docMk/>
            <pc:sldMk cId="3577270056" sldId="312"/>
            <ac:spMk id="5" creationId="{59285827-B2B3-9CA9-C154-86A2DC84A770}"/>
          </ac:spMkLst>
        </pc:spChg>
      </pc:sldChg>
      <pc:sldChg chg="addSp delSp modSp add replId">
        <pc:chgData name="Nathan de Matos" userId="3a5225b8559bdc10" providerId="Windows Live" clId="Web-{7C633861-E5FF-452F-96B9-596F30CA0AC0}" dt="2022-09-15T16:15:12.718" v="598" actId="1076"/>
        <pc:sldMkLst>
          <pc:docMk/>
          <pc:sldMk cId="806951503" sldId="314"/>
        </pc:sldMkLst>
        <pc:spChg chg="mod">
          <ac:chgData name="Nathan de Matos" userId="3a5225b8559bdc10" providerId="Windows Live" clId="Web-{7C633861-E5FF-452F-96B9-596F30CA0AC0}" dt="2022-09-15T14:51:11.922" v="66" actId="20577"/>
          <ac:spMkLst>
            <pc:docMk/>
            <pc:sldMk cId="806951503" sldId="314"/>
            <ac:spMk id="2" creationId="{A51987DC-E8EE-CC56-EDFF-366BB3994BE5}"/>
          </ac:spMkLst>
        </pc:spChg>
        <pc:spChg chg="mod">
          <ac:chgData name="Nathan de Matos" userId="3a5225b8559bdc10" providerId="Windows Live" clId="Web-{7C633861-E5FF-452F-96B9-596F30CA0AC0}" dt="2022-09-15T15:17:12.964" v="594" actId="14100"/>
          <ac:spMkLst>
            <pc:docMk/>
            <pc:sldMk cId="806951503" sldId="314"/>
            <ac:spMk id="5" creationId="{59285827-B2B3-9CA9-C154-86A2DC84A770}"/>
          </ac:spMkLst>
        </pc:spChg>
        <pc:picChg chg="add mod">
          <ac:chgData name="Nathan de Matos" userId="3a5225b8559bdc10" providerId="Windows Live" clId="Web-{7C633861-E5FF-452F-96B9-596F30CA0AC0}" dt="2022-09-15T15:17:18.042" v="596" actId="14100"/>
          <ac:picMkLst>
            <pc:docMk/>
            <pc:sldMk cId="806951503" sldId="314"/>
            <ac:picMk id="4" creationId="{E282969E-36C3-849A-B71B-F90CC16DA64B}"/>
          </ac:picMkLst>
        </pc:picChg>
        <pc:picChg chg="add mod">
          <ac:chgData name="Nathan de Matos" userId="3a5225b8559bdc10" providerId="Windows Live" clId="Web-{7C633861-E5FF-452F-96B9-596F30CA0AC0}" dt="2022-09-15T16:15:12.718" v="598" actId="1076"/>
          <ac:picMkLst>
            <pc:docMk/>
            <pc:sldMk cId="806951503" sldId="314"/>
            <ac:picMk id="7" creationId="{34271E98-F616-8F22-A7FF-2A4F50A12AD2}"/>
          </ac:picMkLst>
        </pc:picChg>
        <pc:picChg chg="del">
          <ac:chgData name="Nathan de Matos" userId="3a5225b8559bdc10" providerId="Windows Live" clId="Web-{7C633861-E5FF-452F-96B9-596F30CA0AC0}" dt="2022-09-15T14:50:44.186" v="54"/>
          <ac:picMkLst>
            <pc:docMk/>
            <pc:sldMk cId="806951503" sldId="314"/>
            <ac:picMk id="9" creationId="{ECDA23E9-7900-9E8D-55C4-F696F40B675F}"/>
          </ac:picMkLst>
        </pc:picChg>
        <pc:picChg chg="del">
          <ac:chgData name="Nathan de Matos" userId="3a5225b8559bdc10" providerId="Windows Live" clId="Web-{7C633861-E5FF-452F-96B9-596F30CA0AC0}" dt="2022-09-15T14:50:43.483" v="53"/>
          <ac:picMkLst>
            <pc:docMk/>
            <pc:sldMk cId="806951503" sldId="314"/>
            <ac:picMk id="11" creationId="{00DE871E-746A-6C32-C0AF-388EE6C1D0BE}"/>
          </ac:picMkLst>
        </pc:picChg>
      </pc:sldChg>
      <pc:sldChg chg="addSp modSp add replId">
        <pc:chgData name="Nathan de Matos" userId="3a5225b8559bdc10" providerId="Windows Live" clId="Web-{7C633861-E5FF-452F-96B9-596F30CA0AC0}" dt="2022-09-15T17:14:38.393" v="812" actId="14100"/>
        <pc:sldMkLst>
          <pc:docMk/>
          <pc:sldMk cId="2295870096" sldId="315"/>
        </pc:sldMkLst>
        <pc:spChg chg="mod">
          <ac:chgData name="Nathan de Matos" userId="3a5225b8559bdc10" providerId="Windows Live" clId="Web-{7C633861-E5FF-452F-96B9-596F30CA0AC0}" dt="2022-09-15T17:11:30.841" v="801" actId="20577"/>
          <ac:spMkLst>
            <pc:docMk/>
            <pc:sldMk cId="2295870096" sldId="315"/>
            <ac:spMk id="5" creationId="{59285827-B2B3-9CA9-C154-86A2DC84A770}"/>
          </ac:spMkLst>
        </pc:spChg>
        <pc:picChg chg="add mod">
          <ac:chgData name="Nathan de Matos" userId="3a5225b8559bdc10" providerId="Windows Live" clId="Web-{7C633861-E5FF-452F-96B9-596F30CA0AC0}" dt="2022-09-15T17:12:14.123" v="805" actId="1076"/>
          <ac:picMkLst>
            <pc:docMk/>
            <pc:sldMk cId="2295870096" sldId="315"/>
            <ac:picMk id="6" creationId="{5CA3A307-2BBC-3505-68D7-91543AE41B3E}"/>
          </ac:picMkLst>
        </pc:picChg>
        <pc:picChg chg="add mod">
          <ac:chgData name="Nathan de Matos" userId="3a5225b8559bdc10" providerId="Windows Live" clId="Web-{7C633861-E5FF-452F-96B9-596F30CA0AC0}" dt="2022-09-15T17:14:38.393" v="812" actId="14100"/>
          <ac:picMkLst>
            <pc:docMk/>
            <pc:sldMk cId="2295870096" sldId="315"/>
            <ac:picMk id="9" creationId="{9C949B1F-B7D8-1C2E-E8B3-8442A979B374}"/>
          </ac:picMkLst>
        </pc:picChg>
      </pc:sldChg>
      <pc:sldChg chg="addSp modSp add replId">
        <pc:chgData name="Nathan de Matos" userId="3a5225b8559bdc10" providerId="Windows Live" clId="Web-{7C633861-E5FF-452F-96B9-596F30CA0AC0}" dt="2022-09-15T17:17:56.195" v="817" actId="14100"/>
        <pc:sldMkLst>
          <pc:docMk/>
          <pc:sldMk cId="3280512042" sldId="316"/>
        </pc:sldMkLst>
        <pc:picChg chg="add mod">
          <ac:chgData name="Nathan de Matos" userId="3a5225b8559bdc10" providerId="Windows Live" clId="Web-{7C633861-E5FF-452F-96B9-596F30CA0AC0}" dt="2022-09-15T17:17:56.195" v="817" actId="14100"/>
          <ac:picMkLst>
            <pc:docMk/>
            <pc:sldMk cId="3280512042" sldId="316"/>
            <ac:picMk id="6" creationId="{CF6A0B75-0F89-A242-B602-62589F151C02}"/>
          </ac:picMkLst>
        </pc:picChg>
      </pc:sldChg>
      <pc:sldChg chg="addSp modSp add replId">
        <pc:chgData name="Nathan de Matos" userId="3a5225b8559bdc10" providerId="Windows Live" clId="Web-{7C633861-E5FF-452F-96B9-596F30CA0AC0}" dt="2022-09-15T17:19:35.229" v="828" actId="1076"/>
        <pc:sldMkLst>
          <pc:docMk/>
          <pc:sldMk cId="1944930363" sldId="317"/>
        </pc:sldMkLst>
        <pc:spChg chg="mod">
          <ac:chgData name="Nathan de Matos" userId="3a5225b8559bdc10" providerId="Windows Live" clId="Web-{7C633861-E5FF-452F-96B9-596F30CA0AC0}" dt="2022-09-15T17:18:21.665" v="820" actId="20577"/>
          <ac:spMkLst>
            <pc:docMk/>
            <pc:sldMk cId="1944930363" sldId="317"/>
            <ac:spMk id="5" creationId="{59285827-B2B3-9CA9-C154-86A2DC84A770}"/>
          </ac:spMkLst>
        </pc:spChg>
        <pc:picChg chg="mod">
          <ac:chgData name="Nathan de Matos" userId="3a5225b8559bdc10" providerId="Windows Live" clId="Web-{7C633861-E5FF-452F-96B9-596F30CA0AC0}" dt="2022-09-15T17:18:28.384" v="822" actId="14100"/>
          <ac:picMkLst>
            <pc:docMk/>
            <pc:sldMk cId="1944930363" sldId="317"/>
            <ac:picMk id="4" creationId="{E282969E-36C3-849A-B71B-F90CC16DA64B}"/>
          </ac:picMkLst>
        </pc:picChg>
        <pc:picChg chg="mod">
          <ac:chgData name="Nathan de Matos" userId="3a5225b8559bdc10" providerId="Windows Live" clId="Web-{7C633861-E5FF-452F-96B9-596F30CA0AC0}" dt="2022-09-15T17:18:25.024" v="821" actId="1076"/>
          <ac:picMkLst>
            <pc:docMk/>
            <pc:sldMk cId="1944930363" sldId="317"/>
            <ac:picMk id="6" creationId="{CF6A0B75-0F89-A242-B602-62589F151C02}"/>
          </ac:picMkLst>
        </pc:picChg>
        <pc:picChg chg="add mod">
          <ac:chgData name="Nathan de Matos" userId="3a5225b8559bdc10" providerId="Windows Live" clId="Web-{7C633861-E5FF-452F-96B9-596F30CA0AC0}" dt="2022-09-15T17:19:35.229" v="828" actId="1076"/>
          <ac:picMkLst>
            <pc:docMk/>
            <pc:sldMk cId="1944930363" sldId="317"/>
            <ac:picMk id="9" creationId="{B7CA862C-0043-57BF-FFC6-8D2E242713E8}"/>
          </ac:picMkLst>
        </pc:picChg>
      </pc:sldChg>
    </pc:docChg>
  </pc:docChgLst>
  <pc:docChgLst>
    <pc:chgData name="Nathan de Matos" userId="3a5225b8559bdc10" providerId="Windows Live" clId="Web-{A6645DE8-1381-4A4D-B776-7319FCC9DF7C}"/>
    <pc:docChg chg="addSld modSld">
      <pc:chgData name="Nathan de Matos" userId="3a5225b8559bdc10" providerId="Windows Live" clId="Web-{A6645DE8-1381-4A4D-B776-7319FCC9DF7C}" dt="2022-09-24T20:35:30.062" v="802" actId="14100"/>
      <pc:docMkLst>
        <pc:docMk/>
      </pc:docMkLst>
      <pc:sldChg chg="addSp delSp modSp add replId">
        <pc:chgData name="Nathan de Matos" userId="3a5225b8559bdc10" providerId="Windows Live" clId="Web-{A6645DE8-1381-4A4D-B776-7319FCC9DF7C}" dt="2022-09-24T19:12:40.838" v="487" actId="1076"/>
        <pc:sldMkLst>
          <pc:docMk/>
          <pc:sldMk cId="865355666" sldId="327"/>
        </pc:sldMkLst>
        <pc:spChg chg="mod">
          <ac:chgData name="Nathan de Matos" userId="3a5225b8559bdc10" providerId="Windows Live" clId="Web-{A6645DE8-1381-4A4D-B776-7319FCC9DF7C}" dt="2022-09-24T18:47:29.993" v="6" actId="20577"/>
          <ac:spMkLst>
            <pc:docMk/>
            <pc:sldMk cId="865355666" sldId="327"/>
            <ac:spMk id="2" creationId="{A51987DC-E8EE-CC56-EDFF-366BB3994BE5}"/>
          </ac:spMkLst>
        </pc:spChg>
        <pc:spChg chg="mod">
          <ac:chgData name="Nathan de Matos" userId="3a5225b8559bdc10" providerId="Windows Live" clId="Web-{A6645DE8-1381-4A4D-B776-7319FCC9DF7C}" dt="2022-09-24T19:09:17.434" v="479" actId="20577"/>
          <ac:spMkLst>
            <pc:docMk/>
            <pc:sldMk cId="865355666" sldId="327"/>
            <ac:spMk id="5" creationId="{59285827-B2B3-9CA9-C154-86A2DC84A770}"/>
          </ac:spMkLst>
        </pc:spChg>
        <pc:picChg chg="add mod">
          <ac:chgData name="Nathan de Matos" userId="3a5225b8559bdc10" providerId="Windows Live" clId="Web-{A6645DE8-1381-4A4D-B776-7319FCC9DF7C}" dt="2022-09-24T19:01:43.328" v="456" actId="14100"/>
          <ac:picMkLst>
            <pc:docMk/>
            <pc:sldMk cId="865355666" sldId="327"/>
            <ac:picMk id="4" creationId="{546B9E1A-FFAC-529E-D1A5-E5A1F1C2D185}"/>
          </ac:picMkLst>
        </pc:picChg>
        <pc:picChg chg="del">
          <ac:chgData name="Nathan de Matos" userId="3a5225b8559bdc10" providerId="Windows Live" clId="Web-{A6645DE8-1381-4A4D-B776-7319FCC9DF7C}" dt="2022-09-24T18:47:06.195" v="2"/>
          <ac:picMkLst>
            <pc:docMk/>
            <pc:sldMk cId="865355666" sldId="327"/>
            <ac:picMk id="6" creationId="{12F8FDB5-FA23-EF17-DD4A-8E5FA69ECF9B}"/>
          </ac:picMkLst>
        </pc:picChg>
        <pc:picChg chg="add del mod">
          <ac:chgData name="Nathan de Matos" userId="3a5225b8559bdc10" providerId="Windows Live" clId="Web-{A6645DE8-1381-4A4D-B776-7319FCC9DF7C}" dt="2022-09-24T19:09:37.653" v="483"/>
          <ac:picMkLst>
            <pc:docMk/>
            <pc:sldMk cId="865355666" sldId="327"/>
            <ac:picMk id="9" creationId="{1EC4C801-8736-A23C-10B9-D3078CD3046E}"/>
          </ac:picMkLst>
        </pc:picChg>
        <pc:picChg chg="del">
          <ac:chgData name="Nathan de Matos" userId="3a5225b8559bdc10" providerId="Windows Live" clId="Web-{A6645DE8-1381-4A4D-B776-7319FCC9DF7C}" dt="2022-09-24T18:47:04.320" v="1"/>
          <ac:picMkLst>
            <pc:docMk/>
            <pc:sldMk cId="865355666" sldId="327"/>
            <ac:picMk id="10" creationId="{00CCE056-5912-D2ED-4B7F-E09037431189}"/>
          </ac:picMkLst>
        </pc:picChg>
        <pc:picChg chg="add mod">
          <ac:chgData name="Nathan de Matos" userId="3a5225b8559bdc10" providerId="Windows Live" clId="Web-{A6645DE8-1381-4A4D-B776-7319FCC9DF7C}" dt="2022-09-24T19:12:40.838" v="487" actId="1076"/>
          <ac:picMkLst>
            <pc:docMk/>
            <pc:sldMk cId="865355666" sldId="327"/>
            <ac:picMk id="11" creationId="{94BB296F-C9CC-28C5-1949-E974F9339510}"/>
          </ac:picMkLst>
        </pc:picChg>
      </pc:sldChg>
      <pc:sldChg chg="addSp delSp modSp add replId">
        <pc:chgData name="Nathan de Matos" userId="3a5225b8559bdc10" providerId="Windows Live" clId="Web-{A6645DE8-1381-4A4D-B776-7319FCC9DF7C}" dt="2022-09-24T19:27:55.740" v="515" actId="14100"/>
        <pc:sldMkLst>
          <pc:docMk/>
          <pc:sldMk cId="1250330767" sldId="328"/>
        </pc:sldMkLst>
        <pc:spChg chg="mod">
          <ac:chgData name="Nathan de Matos" userId="3a5225b8559bdc10" providerId="Windows Live" clId="Web-{A6645DE8-1381-4A4D-B776-7319FCC9DF7C}" dt="2022-09-24T19:26:55.765" v="503" actId="20577"/>
          <ac:spMkLst>
            <pc:docMk/>
            <pc:sldMk cId="1250330767" sldId="328"/>
            <ac:spMk id="5" creationId="{59285827-B2B3-9CA9-C154-86A2DC84A770}"/>
          </ac:spMkLst>
        </pc:spChg>
        <pc:picChg chg="add mod">
          <ac:chgData name="Nathan de Matos" userId="3a5225b8559bdc10" providerId="Windows Live" clId="Web-{A6645DE8-1381-4A4D-B776-7319FCC9DF7C}" dt="2022-09-24T19:27:06.171" v="507" actId="1076"/>
          <ac:picMkLst>
            <pc:docMk/>
            <pc:sldMk cId="1250330767" sldId="328"/>
            <ac:picMk id="6" creationId="{EF6A2011-D1FA-EFB8-E458-B1F2A256275E}"/>
          </ac:picMkLst>
        </pc:picChg>
        <pc:picChg chg="add del mod">
          <ac:chgData name="Nathan de Matos" userId="3a5225b8559bdc10" providerId="Windows Live" clId="Web-{A6645DE8-1381-4A4D-B776-7319FCC9DF7C}" dt="2022-09-24T19:27:47.614" v="512"/>
          <ac:picMkLst>
            <pc:docMk/>
            <pc:sldMk cId="1250330767" sldId="328"/>
            <ac:picMk id="9" creationId="{916FA4ED-CC97-B0C3-62BF-E9A88AFF060F}"/>
          </ac:picMkLst>
        </pc:picChg>
        <pc:picChg chg="add mod">
          <ac:chgData name="Nathan de Matos" userId="3a5225b8559bdc10" providerId="Windows Live" clId="Web-{A6645DE8-1381-4A4D-B776-7319FCC9DF7C}" dt="2022-09-24T19:27:55.740" v="515" actId="14100"/>
          <ac:picMkLst>
            <pc:docMk/>
            <pc:sldMk cId="1250330767" sldId="328"/>
            <ac:picMk id="10" creationId="{AC575F93-C5CC-8273-A16B-D68536BF91CC}"/>
          </ac:picMkLst>
        </pc:picChg>
        <pc:picChg chg="del">
          <ac:chgData name="Nathan de Matos" userId="3a5225b8559bdc10" providerId="Windows Live" clId="Web-{A6645DE8-1381-4A4D-B776-7319FCC9DF7C}" dt="2022-09-24T19:13:45.373" v="489"/>
          <ac:picMkLst>
            <pc:docMk/>
            <pc:sldMk cId="1250330767" sldId="328"/>
            <ac:picMk id="11" creationId="{94BB296F-C9CC-28C5-1949-E974F9339510}"/>
          </ac:picMkLst>
        </pc:picChg>
      </pc:sldChg>
      <pc:sldChg chg="addSp delSp modSp add replId">
        <pc:chgData name="Nathan de Matos" userId="3a5225b8559bdc10" providerId="Windows Live" clId="Web-{A6645DE8-1381-4A4D-B776-7319FCC9DF7C}" dt="2022-09-24T19:52:42.757" v="640" actId="14100"/>
        <pc:sldMkLst>
          <pc:docMk/>
          <pc:sldMk cId="3805951977" sldId="329"/>
        </pc:sldMkLst>
        <pc:spChg chg="mod">
          <ac:chgData name="Nathan de Matos" userId="3a5225b8559bdc10" providerId="Windows Live" clId="Web-{A6645DE8-1381-4A4D-B776-7319FCC9DF7C}" dt="2022-09-24T19:48:23.402" v="626" actId="20577"/>
          <ac:spMkLst>
            <pc:docMk/>
            <pc:sldMk cId="3805951977" sldId="329"/>
            <ac:spMk id="5" creationId="{59285827-B2B3-9CA9-C154-86A2DC84A770}"/>
          </ac:spMkLst>
        </pc:spChg>
        <pc:picChg chg="del">
          <ac:chgData name="Nathan de Matos" userId="3a5225b8559bdc10" providerId="Windows Live" clId="Web-{A6645DE8-1381-4A4D-B776-7319FCC9DF7C}" dt="2022-09-24T19:44:12.594" v="517"/>
          <ac:picMkLst>
            <pc:docMk/>
            <pc:sldMk cId="3805951977" sldId="329"/>
            <ac:picMk id="6" creationId="{EF6A2011-D1FA-EFB8-E458-B1F2A256275E}"/>
          </ac:picMkLst>
        </pc:picChg>
        <pc:picChg chg="add mod">
          <ac:chgData name="Nathan de Matos" userId="3a5225b8559bdc10" providerId="Windows Live" clId="Web-{A6645DE8-1381-4A4D-B776-7319FCC9DF7C}" dt="2022-09-24T19:52:37.741" v="639" actId="14100"/>
          <ac:picMkLst>
            <pc:docMk/>
            <pc:sldMk cId="3805951977" sldId="329"/>
            <ac:picMk id="9" creationId="{8469A837-B646-E9B4-0FCA-F380701E2192}"/>
          </ac:picMkLst>
        </pc:picChg>
        <pc:picChg chg="del">
          <ac:chgData name="Nathan de Matos" userId="3a5225b8559bdc10" providerId="Windows Live" clId="Web-{A6645DE8-1381-4A4D-B776-7319FCC9DF7C}" dt="2022-09-24T19:44:14.594" v="518"/>
          <ac:picMkLst>
            <pc:docMk/>
            <pc:sldMk cId="3805951977" sldId="329"/>
            <ac:picMk id="10" creationId="{AC575F93-C5CC-8273-A16B-D68536BF91CC}"/>
          </ac:picMkLst>
        </pc:picChg>
        <pc:picChg chg="add mod">
          <ac:chgData name="Nathan de Matos" userId="3a5225b8559bdc10" providerId="Windows Live" clId="Web-{A6645DE8-1381-4A4D-B776-7319FCC9DF7C}" dt="2022-09-24T19:52:42.757" v="640" actId="14100"/>
          <ac:picMkLst>
            <pc:docMk/>
            <pc:sldMk cId="3805951977" sldId="329"/>
            <ac:picMk id="11" creationId="{8102210E-144A-5CAF-78D7-06B5457B0ECC}"/>
          </ac:picMkLst>
        </pc:picChg>
      </pc:sldChg>
      <pc:sldChg chg="addSp delSp modSp add replId">
        <pc:chgData name="Nathan de Matos" userId="3a5225b8559bdc10" providerId="Windows Live" clId="Web-{A6645DE8-1381-4A4D-B776-7319FCC9DF7C}" dt="2022-09-24T20:10:41.308" v="729" actId="1076"/>
        <pc:sldMkLst>
          <pc:docMk/>
          <pc:sldMk cId="3313498939" sldId="330"/>
        </pc:sldMkLst>
        <pc:spChg chg="mod">
          <ac:chgData name="Nathan de Matos" userId="3a5225b8559bdc10" providerId="Windows Live" clId="Web-{A6645DE8-1381-4A4D-B776-7319FCC9DF7C}" dt="2022-09-24T20:10:08.354" v="720" actId="20577"/>
          <ac:spMkLst>
            <pc:docMk/>
            <pc:sldMk cId="3313498939" sldId="330"/>
            <ac:spMk id="5" creationId="{59285827-B2B3-9CA9-C154-86A2DC84A770}"/>
          </ac:spMkLst>
        </pc:spChg>
        <pc:picChg chg="add mod">
          <ac:chgData name="Nathan de Matos" userId="3a5225b8559bdc10" providerId="Windows Live" clId="Web-{A6645DE8-1381-4A4D-B776-7319FCC9DF7C}" dt="2022-09-24T20:10:17.291" v="725" actId="14100"/>
          <ac:picMkLst>
            <pc:docMk/>
            <pc:sldMk cId="3313498939" sldId="330"/>
            <ac:picMk id="6" creationId="{4EDFA5DC-00DC-461F-4774-BDA0A7A093CA}"/>
          </ac:picMkLst>
        </pc:picChg>
        <pc:picChg chg="del">
          <ac:chgData name="Nathan de Matos" userId="3a5225b8559bdc10" providerId="Windows Live" clId="Web-{A6645DE8-1381-4A4D-B776-7319FCC9DF7C}" dt="2022-09-24T19:59:25.887" v="642"/>
          <ac:picMkLst>
            <pc:docMk/>
            <pc:sldMk cId="3313498939" sldId="330"/>
            <ac:picMk id="9" creationId="{8469A837-B646-E9B4-0FCA-F380701E2192}"/>
          </ac:picMkLst>
        </pc:picChg>
        <pc:picChg chg="add mod">
          <ac:chgData name="Nathan de Matos" userId="3a5225b8559bdc10" providerId="Windows Live" clId="Web-{A6645DE8-1381-4A4D-B776-7319FCC9DF7C}" dt="2022-09-24T20:10:41.308" v="729" actId="1076"/>
          <ac:picMkLst>
            <pc:docMk/>
            <pc:sldMk cId="3313498939" sldId="330"/>
            <ac:picMk id="10" creationId="{7649FB38-2B0B-B4A1-27A6-92A54AB34254}"/>
          </ac:picMkLst>
        </pc:picChg>
        <pc:picChg chg="del">
          <ac:chgData name="Nathan de Matos" userId="3a5225b8559bdc10" providerId="Windows Live" clId="Web-{A6645DE8-1381-4A4D-B776-7319FCC9DF7C}" dt="2022-09-24T19:59:27.512" v="643"/>
          <ac:picMkLst>
            <pc:docMk/>
            <pc:sldMk cId="3313498939" sldId="330"/>
            <ac:picMk id="11" creationId="{8102210E-144A-5CAF-78D7-06B5457B0ECC}"/>
          </ac:picMkLst>
        </pc:picChg>
      </pc:sldChg>
      <pc:sldChg chg="addSp delSp modSp add replId">
        <pc:chgData name="Nathan de Matos" userId="3a5225b8559bdc10" providerId="Windows Live" clId="Web-{A6645DE8-1381-4A4D-B776-7319FCC9DF7C}" dt="2022-09-24T20:35:30.062" v="802" actId="14100"/>
        <pc:sldMkLst>
          <pc:docMk/>
          <pc:sldMk cId="1195158752" sldId="331"/>
        </pc:sldMkLst>
        <pc:spChg chg="mod">
          <ac:chgData name="Nathan de Matos" userId="3a5225b8559bdc10" providerId="Windows Live" clId="Web-{A6645DE8-1381-4A4D-B776-7319FCC9DF7C}" dt="2022-09-24T20:25:23.098" v="790" actId="20577"/>
          <ac:spMkLst>
            <pc:docMk/>
            <pc:sldMk cId="1195158752" sldId="331"/>
            <ac:spMk id="5" creationId="{59285827-B2B3-9CA9-C154-86A2DC84A770}"/>
          </ac:spMkLst>
        </pc:spChg>
        <pc:picChg chg="del">
          <ac:chgData name="Nathan de Matos" userId="3a5225b8559bdc10" providerId="Windows Live" clId="Web-{A6645DE8-1381-4A4D-B776-7319FCC9DF7C}" dt="2022-09-24T20:14:52.226" v="732"/>
          <ac:picMkLst>
            <pc:docMk/>
            <pc:sldMk cId="1195158752" sldId="331"/>
            <ac:picMk id="6" creationId="{4EDFA5DC-00DC-461F-4774-BDA0A7A093CA}"/>
          </ac:picMkLst>
        </pc:picChg>
        <pc:picChg chg="add del mod">
          <ac:chgData name="Nathan de Matos" userId="3a5225b8559bdc10" providerId="Windows Live" clId="Web-{A6645DE8-1381-4A4D-B776-7319FCC9DF7C}" dt="2022-09-24T20:33:58.558" v="795"/>
          <ac:picMkLst>
            <pc:docMk/>
            <pc:sldMk cId="1195158752" sldId="331"/>
            <ac:picMk id="9" creationId="{CFEECAF5-6E2A-1D45-63E7-0242B69E19F1}"/>
          </ac:picMkLst>
        </pc:picChg>
        <pc:picChg chg="del">
          <ac:chgData name="Nathan de Matos" userId="3a5225b8559bdc10" providerId="Windows Live" clId="Web-{A6645DE8-1381-4A4D-B776-7319FCC9DF7C}" dt="2022-09-24T20:14:51.569" v="731"/>
          <ac:picMkLst>
            <pc:docMk/>
            <pc:sldMk cId="1195158752" sldId="331"/>
            <ac:picMk id="10" creationId="{7649FB38-2B0B-B4A1-27A6-92A54AB34254}"/>
          </ac:picMkLst>
        </pc:picChg>
        <pc:picChg chg="add mod">
          <ac:chgData name="Nathan de Matos" userId="3a5225b8559bdc10" providerId="Windows Live" clId="Web-{A6645DE8-1381-4A4D-B776-7319FCC9DF7C}" dt="2022-09-24T20:34:33.919" v="799" actId="14100"/>
          <ac:picMkLst>
            <pc:docMk/>
            <pc:sldMk cId="1195158752" sldId="331"/>
            <ac:picMk id="11" creationId="{716C329D-C344-DFA5-4560-A51D78EBE916}"/>
          </ac:picMkLst>
        </pc:picChg>
        <pc:picChg chg="add mod">
          <ac:chgData name="Nathan de Matos" userId="3a5225b8559bdc10" providerId="Windows Live" clId="Web-{A6645DE8-1381-4A4D-B776-7319FCC9DF7C}" dt="2022-09-24T20:35:30.062" v="802" actId="14100"/>
          <ac:picMkLst>
            <pc:docMk/>
            <pc:sldMk cId="1195158752" sldId="331"/>
            <ac:picMk id="12" creationId="{D4C2D8D5-2812-F88C-4421-BB37C24ABB45}"/>
          </ac:picMkLst>
        </pc:picChg>
      </pc:sldChg>
    </pc:docChg>
  </pc:docChgLst>
  <pc:docChgLst>
    <pc:chgData name="Nathan de Matos" userId="3a5225b8559bdc10" providerId="Windows Live" clId="Web-{C29EC173-6314-43AE-889D-6046EBB5867E}"/>
    <pc:docChg chg="modSld">
      <pc:chgData name="Nathan de Matos" userId="3a5225b8559bdc10" providerId="Windows Live" clId="Web-{C29EC173-6314-43AE-889D-6046EBB5867E}" dt="2022-11-21T23:48:35.308" v="52" actId="20577"/>
      <pc:docMkLst>
        <pc:docMk/>
      </pc:docMkLst>
      <pc:sldChg chg="modSp">
        <pc:chgData name="Nathan de Matos" userId="3a5225b8559bdc10" providerId="Windows Live" clId="Web-{C29EC173-6314-43AE-889D-6046EBB5867E}" dt="2022-11-21T23:48:35.308" v="52" actId="20577"/>
        <pc:sldMkLst>
          <pc:docMk/>
          <pc:sldMk cId="2559624311" sldId="304"/>
        </pc:sldMkLst>
        <pc:spChg chg="mod">
          <ac:chgData name="Nathan de Matos" userId="3a5225b8559bdc10" providerId="Windows Live" clId="Web-{C29EC173-6314-43AE-889D-6046EBB5867E}" dt="2022-11-21T23:48:35.308" v="52" actId="20577"/>
          <ac:spMkLst>
            <pc:docMk/>
            <pc:sldMk cId="2559624311" sldId="304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64931F06-4ED1-4702-A993-48A6593ACD9D}"/>
    <pc:docChg chg="addSld modSld sldOrd">
      <pc:chgData name="Nathan de Matos" userId="3a5225b8559bdc10" providerId="Windows Live" clId="Web-{64931F06-4ED1-4702-A993-48A6593ACD9D}" dt="2022-08-25T20:12:46.862" v="875" actId="1076"/>
      <pc:docMkLst>
        <pc:docMk/>
      </pc:docMkLst>
      <pc:sldChg chg="modSp">
        <pc:chgData name="Nathan de Matos" userId="3a5225b8559bdc10" providerId="Windows Live" clId="Web-{64931F06-4ED1-4702-A993-48A6593ACD9D}" dt="2022-08-25T17:08:38.293" v="28" actId="20577"/>
        <pc:sldMkLst>
          <pc:docMk/>
          <pc:sldMk cId="1565456152" sldId="343"/>
        </pc:sldMkLst>
        <pc:spChg chg="mod">
          <ac:chgData name="Nathan de Matos" userId="3a5225b8559bdc10" providerId="Windows Live" clId="Web-{64931F06-4ED1-4702-A993-48A6593ACD9D}" dt="2022-08-25T17:08:38.293" v="28" actId="20577"/>
          <ac:spMkLst>
            <pc:docMk/>
            <pc:sldMk cId="1565456152" sldId="343"/>
            <ac:spMk id="2" creationId="{A51987DC-E8EE-CC56-EDFF-366BB3994BE5}"/>
          </ac:spMkLst>
        </pc:spChg>
      </pc:sldChg>
      <pc:sldChg chg="modSp">
        <pc:chgData name="Nathan de Matos" userId="3a5225b8559bdc10" providerId="Windows Live" clId="Web-{64931F06-4ED1-4702-A993-48A6593ACD9D}" dt="2022-08-25T17:08:57.450" v="29" actId="20577"/>
        <pc:sldMkLst>
          <pc:docMk/>
          <pc:sldMk cId="2956118318" sldId="344"/>
        </pc:sldMkLst>
        <pc:spChg chg="mod">
          <ac:chgData name="Nathan de Matos" userId="3a5225b8559bdc10" providerId="Windows Live" clId="Web-{64931F06-4ED1-4702-A993-48A6593ACD9D}" dt="2022-08-25T17:08:57.450" v="29" actId="20577"/>
          <ac:spMkLst>
            <pc:docMk/>
            <pc:sldMk cId="2956118318" sldId="344"/>
            <ac:spMk id="2" creationId="{A51987DC-E8EE-CC56-EDFF-366BB3994BE5}"/>
          </ac:spMkLst>
        </pc:spChg>
      </pc:sldChg>
      <pc:sldChg chg="addSp delSp modSp add replId">
        <pc:chgData name="Nathan de Matos" userId="3a5225b8559bdc10" providerId="Windows Live" clId="Web-{64931F06-4ED1-4702-A993-48A6593ACD9D}" dt="2022-08-25T17:09:02.263" v="30" actId="20577"/>
        <pc:sldMkLst>
          <pc:docMk/>
          <pc:sldMk cId="2201076421" sldId="346"/>
        </pc:sldMkLst>
        <pc:spChg chg="mod">
          <ac:chgData name="Nathan de Matos" userId="3a5225b8559bdc10" providerId="Windows Live" clId="Web-{64931F06-4ED1-4702-A993-48A6593ACD9D}" dt="2022-08-25T17:09:02.263" v="30" actId="20577"/>
          <ac:spMkLst>
            <pc:docMk/>
            <pc:sldMk cId="2201076421" sldId="346"/>
            <ac:spMk id="2" creationId="{A51987DC-E8EE-CC56-EDFF-366BB3994BE5}"/>
          </ac:spMkLst>
        </pc:spChg>
        <pc:picChg chg="add mod">
          <ac:chgData name="Nathan de Matos" userId="3a5225b8559bdc10" providerId="Windows Live" clId="Web-{64931F06-4ED1-4702-A993-48A6593ACD9D}" dt="2022-08-25T17:05:44.429" v="6" actId="14100"/>
          <ac:picMkLst>
            <pc:docMk/>
            <pc:sldMk cId="2201076421" sldId="346"/>
            <ac:picMk id="5" creationId="{AC71752B-C32A-C88D-BD3D-7B9AD0ADA6B2}"/>
          </ac:picMkLst>
        </pc:picChg>
        <pc:picChg chg="del">
          <ac:chgData name="Nathan de Matos" userId="3a5225b8559bdc10" providerId="Windows Live" clId="Web-{64931F06-4ED1-4702-A993-48A6593ACD9D}" dt="2022-08-25T17:05:08.256" v="1"/>
          <ac:picMkLst>
            <pc:docMk/>
            <pc:sldMk cId="2201076421" sldId="346"/>
            <ac:picMk id="7" creationId="{26F1DBE6-928F-D6D1-AC56-2CF905DE50E2}"/>
          </ac:picMkLst>
        </pc:picChg>
        <pc:picChg chg="add mod">
          <ac:chgData name="Nathan de Matos" userId="3a5225b8559bdc10" providerId="Windows Live" clId="Web-{64931F06-4ED1-4702-A993-48A6593ACD9D}" dt="2022-08-25T17:06:57.134" v="9" actId="14100"/>
          <ac:picMkLst>
            <pc:docMk/>
            <pc:sldMk cId="2201076421" sldId="346"/>
            <ac:picMk id="8" creationId="{03D0FDE2-A827-538E-C408-CAE3A8E23846}"/>
          </ac:picMkLst>
        </pc:picChg>
      </pc:sldChg>
      <pc:sldChg chg="addSp delSp modSp add replId">
        <pc:chgData name="Nathan de Matos" userId="3a5225b8559bdc10" providerId="Windows Live" clId="Web-{64931F06-4ED1-4702-A993-48A6593ACD9D}" dt="2022-08-25T19:14:01.217" v="479" actId="1076"/>
        <pc:sldMkLst>
          <pc:docMk/>
          <pc:sldMk cId="1570657583" sldId="347"/>
        </pc:sldMkLst>
        <pc:spChg chg="mod">
          <ac:chgData name="Nathan de Matos" userId="3a5225b8559bdc10" providerId="Windows Live" clId="Web-{64931F06-4ED1-4702-A993-48A6593ACD9D}" dt="2022-08-25T17:09:06.872" v="31" actId="20577"/>
          <ac:spMkLst>
            <pc:docMk/>
            <pc:sldMk cId="1570657583" sldId="347"/>
            <ac:spMk id="2" creationId="{A51987DC-E8EE-CC56-EDFF-366BB3994BE5}"/>
          </ac:spMkLst>
        </pc:spChg>
        <pc:spChg chg="mod">
          <ac:chgData name="Nathan de Matos" userId="3a5225b8559bdc10" providerId="Windows Live" clId="Web-{64931F06-4ED1-4702-A993-48A6593ACD9D}" dt="2022-08-25T19:13:02.856" v="474" actId="20577"/>
          <ac:spMkLst>
            <pc:docMk/>
            <pc:sldMk cId="1570657583" sldId="347"/>
            <ac:spMk id="4" creationId="{C5E2471A-52E3-F027-4F4A-CFDB73CEBA21}"/>
          </ac:spMkLst>
        </pc:spChg>
        <pc:picChg chg="add mod">
          <ac:chgData name="Nathan de Matos" userId="3a5225b8559bdc10" providerId="Windows Live" clId="Web-{64931F06-4ED1-4702-A993-48A6593ACD9D}" dt="2022-08-25T19:14:01.217" v="479" actId="1076"/>
          <ac:picMkLst>
            <pc:docMk/>
            <pc:sldMk cId="1570657583" sldId="347"/>
            <ac:picMk id="5" creationId="{1F07F1ED-F242-7390-13B6-14A0EAAB7974}"/>
          </ac:picMkLst>
        </pc:picChg>
        <pc:picChg chg="del">
          <ac:chgData name="Nathan de Matos" userId="3a5225b8559bdc10" providerId="Windows Live" clId="Web-{64931F06-4ED1-4702-A993-48A6593ACD9D}" dt="2022-08-25T17:31:40.548" v="32"/>
          <ac:picMkLst>
            <pc:docMk/>
            <pc:sldMk cId="1570657583" sldId="347"/>
            <ac:picMk id="5" creationId="{AC71752B-C32A-C88D-BD3D-7B9AD0ADA6B2}"/>
          </ac:picMkLst>
        </pc:picChg>
        <pc:picChg chg="del">
          <ac:chgData name="Nathan de Matos" userId="3a5225b8559bdc10" providerId="Windows Live" clId="Web-{64931F06-4ED1-4702-A993-48A6593ACD9D}" dt="2022-08-25T17:31:41.439" v="33"/>
          <ac:picMkLst>
            <pc:docMk/>
            <pc:sldMk cId="1570657583" sldId="347"/>
            <ac:picMk id="8" creationId="{03D0FDE2-A827-538E-C408-CAE3A8E23846}"/>
          </ac:picMkLst>
        </pc:picChg>
      </pc:sldChg>
      <pc:sldChg chg="addSp modSp add replId">
        <pc:chgData name="Nathan de Matos" userId="3a5225b8559bdc10" providerId="Windows Live" clId="Web-{64931F06-4ED1-4702-A993-48A6593ACD9D}" dt="2022-08-25T19:23:53.191" v="524" actId="1076"/>
        <pc:sldMkLst>
          <pc:docMk/>
          <pc:sldMk cId="3548168093" sldId="348"/>
        </pc:sldMkLst>
        <pc:spChg chg="mod">
          <ac:chgData name="Nathan de Matos" userId="3a5225b8559bdc10" providerId="Windows Live" clId="Web-{64931F06-4ED1-4702-A993-48A6593ACD9D}" dt="2022-08-25T19:23:40.425" v="518" actId="20577"/>
          <ac:spMkLst>
            <pc:docMk/>
            <pc:sldMk cId="3548168093" sldId="348"/>
            <ac:spMk id="4" creationId="{C5E2471A-52E3-F027-4F4A-CFDB73CEBA21}"/>
          </ac:spMkLst>
        </pc:spChg>
        <pc:picChg chg="mod">
          <ac:chgData name="Nathan de Matos" userId="3a5225b8559bdc10" providerId="Windows Live" clId="Web-{64931F06-4ED1-4702-A993-48A6593ACD9D}" dt="2022-08-25T19:23:53.191" v="524" actId="1076"/>
          <ac:picMkLst>
            <pc:docMk/>
            <pc:sldMk cId="3548168093" sldId="348"/>
            <ac:picMk id="5" creationId="{1F07F1ED-F242-7390-13B6-14A0EAAB7974}"/>
          </ac:picMkLst>
        </pc:picChg>
        <pc:picChg chg="add mod">
          <ac:chgData name="Nathan de Matos" userId="3a5225b8559bdc10" providerId="Windows Live" clId="Web-{64931F06-4ED1-4702-A993-48A6593ACD9D}" dt="2022-08-25T19:23:50.581" v="523" actId="14100"/>
          <ac:picMkLst>
            <pc:docMk/>
            <pc:sldMk cId="3548168093" sldId="348"/>
            <ac:picMk id="7" creationId="{BFB9676A-70A5-E345-7E39-3384D8E4BA55}"/>
          </ac:picMkLst>
        </pc:picChg>
      </pc:sldChg>
      <pc:sldChg chg="addSp delSp modSp add replId">
        <pc:chgData name="Nathan de Matos" userId="3a5225b8559bdc10" providerId="Windows Live" clId="Web-{64931F06-4ED1-4702-A993-48A6593ACD9D}" dt="2022-08-25T19:34:32.260" v="541" actId="1076"/>
        <pc:sldMkLst>
          <pc:docMk/>
          <pc:sldMk cId="1131988043" sldId="349"/>
        </pc:sldMkLst>
        <pc:spChg chg="mod">
          <ac:chgData name="Nathan de Matos" userId="3a5225b8559bdc10" providerId="Windows Live" clId="Web-{64931F06-4ED1-4702-A993-48A6593ACD9D}" dt="2022-08-25T19:24:26.504" v="533" actId="20577"/>
          <ac:spMkLst>
            <pc:docMk/>
            <pc:sldMk cId="1131988043" sldId="349"/>
            <ac:spMk id="4" creationId="{C5E2471A-52E3-F027-4F4A-CFDB73CEBA21}"/>
          </ac:spMkLst>
        </pc:spChg>
        <pc:picChg chg="del">
          <ac:chgData name="Nathan de Matos" userId="3a5225b8559bdc10" providerId="Windows Live" clId="Web-{64931F06-4ED1-4702-A993-48A6593ACD9D}" dt="2022-08-25T19:24:28.926" v="534"/>
          <ac:picMkLst>
            <pc:docMk/>
            <pc:sldMk cId="1131988043" sldId="349"/>
            <ac:picMk id="7" creationId="{BFB9676A-70A5-E345-7E39-3384D8E4BA55}"/>
          </ac:picMkLst>
        </pc:picChg>
        <pc:picChg chg="add mod">
          <ac:chgData name="Nathan de Matos" userId="3a5225b8559bdc10" providerId="Windows Live" clId="Web-{64931F06-4ED1-4702-A993-48A6593ACD9D}" dt="2022-08-25T19:34:32.260" v="541" actId="1076"/>
          <ac:picMkLst>
            <pc:docMk/>
            <pc:sldMk cId="1131988043" sldId="349"/>
            <ac:picMk id="8" creationId="{A23E27E6-D15A-AFBD-BE84-E07DF6A4404F}"/>
          </ac:picMkLst>
        </pc:picChg>
      </pc:sldChg>
      <pc:sldChg chg="addSp delSp modSp add replId">
        <pc:chgData name="Nathan de Matos" userId="3a5225b8559bdc10" providerId="Windows Live" clId="Web-{64931F06-4ED1-4702-A993-48A6593ACD9D}" dt="2022-08-25T20:08:35.481" v="836" actId="20577"/>
        <pc:sldMkLst>
          <pc:docMk/>
          <pc:sldMk cId="1314163144" sldId="350"/>
        </pc:sldMkLst>
        <pc:spChg chg="mod">
          <ac:chgData name="Nathan de Matos" userId="3a5225b8559bdc10" providerId="Windows Live" clId="Web-{64931F06-4ED1-4702-A993-48A6593ACD9D}" dt="2022-08-25T20:08:35.481" v="836" actId="20577"/>
          <ac:spMkLst>
            <pc:docMk/>
            <pc:sldMk cId="1314163144" sldId="350"/>
            <ac:spMk id="4" creationId="{C5E2471A-52E3-F027-4F4A-CFDB73CEBA21}"/>
          </ac:spMkLst>
        </pc:spChg>
        <pc:picChg chg="del">
          <ac:chgData name="Nathan de Matos" userId="3a5225b8559bdc10" providerId="Windows Live" clId="Web-{64931F06-4ED1-4702-A993-48A6593ACD9D}" dt="2022-08-25T19:35:07.964" v="544"/>
          <ac:picMkLst>
            <pc:docMk/>
            <pc:sldMk cId="1314163144" sldId="350"/>
            <ac:picMk id="5" creationId="{1F07F1ED-F242-7390-13B6-14A0EAAB7974}"/>
          </ac:picMkLst>
        </pc:picChg>
        <pc:picChg chg="del">
          <ac:chgData name="Nathan de Matos" userId="3a5225b8559bdc10" providerId="Windows Live" clId="Web-{64931F06-4ED1-4702-A993-48A6593ACD9D}" dt="2022-08-25T19:35:05.933" v="543"/>
          <ac:picMkLst>
            <pc:docMk/>
            <pc:sldMk cId="1314163144" sldId="350"/>
            <ac:picMk id="8" creationId="{A23E27E6-D15A-AFBD-BE84-E07DF6A4404F}"/>
          </ac:picMkLst>
        </pc:picChg>
        <pc:picChg chg="mod">
          <ac:chgData name="Nathan de Matos" userId="3a5225b8559bdc10" providerId="Windows Live" clId="Web-{64931F06-4ED1-4702-A993-48A6593ACD9D}" dt="2022-08-25T19:35:12.199" v="545" actId="1076"/>
          <ac:picMkLst>
            <pc:docMk/>
            <pc:sldMk cId="1314163144" sldId="350"/>
            <ac:picMk id="9" creationId="{7569929D-039D-9051-A146-65FAEBBBB381}"/>
          </ac:picMkLst>
        </pc:picChg>
        <pc:picChg chg="add">
          <ac:chgData name="Nathan de Matos" userId="3a5225b8559bdc10" providerId="Windows Live" clId="Web-{64931F06-4ED1-4702-A993-48A6593ACD9D}" dt="2022-08-25T19:35:25.574" v="546"/>
          <ac:picMkLst>
            <pc:docMk/>
            <pc:sldMk cId="1314163144" sldId="350"/>
            <ac:picMk id="10" creationId="{6E210DB6-A169-BB2C-CBE3-720003CD7D73}"/>
          </ac:picMkLst>
        </pc:picChg>
      </pc:sldChg>
      <pc:sldChg chg="addSp delSp modSp add ord replId">
        <pc:chgData name="Nathan de Matos" userId="3a5225b8559bdc10" providerId="Windows Live" clId="Web-{64931F06-4ED1-4702-A993-48A6593ACD9D}" dt="2022-08-25T20:12:46.862" v="875" actId="1076"/>
        <pc:sldMkLst>
          <pc:docMk/>
          <pc:sldMk cId="3784055681" sldId="351"/>
        </pc:sldMkLst>
        <pc:spChg chg="mod">
          <ac:chgData name="Nathan de Matos" userId="3a5225b8559bdc10" providerId="Windows Live" clId="Web-{64931F06-4ED1-4702-A993-48A6593ACD9D}" dt="2022-08-25T20:12:20.736" v="871" actId="20577"/>
          <ac:spMkLst>
            <pc:docMk/>
            <pc:sldMk cId="3784055681" sldId="351"/>
            <ac:spMk id="4" creationId="{C5E2471A-52E3-F027-4F4A-CFDB73CEBA21}"/>
          </ac:spMkLst>
        </pc:spChg>
        <pc:picChg chg="add mod">
          <ac:chgData name="Nathan de Matos" userId="3a5225b8559bdc10" providerId="Windows Live" clId="Web-{64931F06-4ED1-4702-A993-48A6593ACD9D}" dt="2022-08-25T20:12:46.862" v="875" actId="1076"/>
          <ac:picMkLst>
            <pc:docMk/>
            <pc:sldMk cId="3784055681" sldId="351"/>
            <ac:picMk id="7" creationId="{DDCDC529-953A-2DA8-F24F-A4EABEA3A32D}"/>
          </ac:picMkLst>
        </pc:picChg>
        <pc:picChg chg="del">
          <ac:chgData name="Nathan de Matos" userId="3a5225b8559bdc10" providerId="Windows Live" clId="Web-{64931F06-4ED1-4702-A993-48A6593ACD9D}" dt="2022-08-25T20:11:47.720" v="840"/>
          <ac:picMkLst>
            <pc:docMk/>
            <pc:sldMk cId="3784055681" sldId="351"/>
            <ac:picMk id="8" creationId="{A23E27E6-D15A-AFBD-BE84-E07DF6A4404F}"/>
          </ac:picMkLst>
        </pc:picChg>
      </pc:sldChg>
    </pc:docChg>
  </pc:docChgLst>
  <pc:docChgLst>
    <pc:chgData name="Nathan de Matos" userId="3a5225b8559bdc10" providerId="Windows Live" clId="Web-{12396E4D-E18E-43DF-8249-B0C39C833C6C}"/>
    <pc:docChg chg="modSld">
      <pc:chgData name="Nathan de Matos" userId="3a5225b8559bdc10" providerId="Windows Live" clId="Web-{12396E4D-E18E-43DF-8249-B0C39C833C6C}" dt="2022-08-30T19:21:59.784" v="79" actId="20577"/>
      <pc:docMkLst>
        <pc:docMk/>
      </pc:docMkLst>
      <pc:sldChg chg="addSp modSp">
        <pc:chgData name="Nathan de Matos" userId="3a5225b8559bdc10" providerId="Windows Live" clId="Web-{12396E4D-E18E-43DF-8249-B0C39C833C6C}" dt="2022-08-30T19:15:15.021" v="22" actId="20577"/>
        <pc:sldMkLst>
          <pc:docMk/>
          <pc:sldMk cId="1457226034" sldId="277"/>
        </pc:sldMkLst>
        <pc:spChg chg="mod">
          <ac:chgData name="Nathan de Matos" userId="3a5225b8559bdc10" providerId="Windows Live" clId="Web-{12396E4D-E18E-43DF-8249-B0C39C833C6C}" dt="2022-08-30T19:15:15.021" v="22" actId="20577"/>
          <ac:spMkLst>
            <pc:docMk/>
            <pc:sldMk cId="1457226034" sldId="277"/>
            <ac:spMk id="2" creationId="{A51987DC-E8EE-CC56-EDFF-366BB3994BE5}"/>
          </ac:spMkLst>
        </pc:spChg>
        <pc:spChg chg="mod">
          <ac:chgData name="Nathan de Matos" userId="3a5225b8559bdc10" providerId="Windows Live" clId="Web-{12396E4D-E18E-43DF-8249-B0C39C833C6C}" dt="2022-08-30T19:13:55.566" v="18" actId="20577"/>
          <ac:spMkLst>
            <pc:docMk/>
            <pc:sldMk cId="1457226034" sldId="277"/>
            <ac:spMk id="5" creationId="{59285827-B2B3-9CA9-C154-86A2DC84A770}"/>
          </ac:spMkLst>
        </pc:spChg>
        <pc:picChg chg="add mod">
          <ac:chgData name="Nathan de Matos" userId="3a5225b8559bdc10" providerId="Windows Live" clId="Web-{12396E4D-E18E-43DF-8249-B0C39C833C6C}" dt="2022-08-30T19:15:03.818" v="21" actId="1076"/>
          <ac:picMkLst>
            <pc:docMk/>
            <pc:sldMk cId="1457226034" sldId="277"/>
            <ac:picMk id="4" creationId="{D1264715-3141-8F7A-F979-7E6FFF2BA61C}"/>
          </ac:picMkLst>
        </pc:picChg>
        <pc:picChg chg="mod">
          <ac:chgData name="Nathan de Matos" userId="3a5225b8559bdc10" providerId="Windows Live" clId="Web-{12396E4D-E18E-43DF-8249-B0C39C833C6C}" dt="2022-08-30T19:13:59.550" v="19" actId="1076"/>
          <ac:picMkLst>
            <pc:docMk/>
            <pc:sldMk cId="1457226034" sldId="277"/>
            <ac:picMk id="10" creationId="{DF9D60E7-51D2-F469-26ED-7B7EC681FC74}"/>
          </ac:picMkLst>
        </pc:picChg>
      </pc:sldChg>
      <pc:sldChg chg="delSp modSp">
        <pc:chgData name="Nathan de Matos" userId="3a5225b8559bdc10" providerId="Windows Live" clId="Web-{12396E4D-E18E-43DF-8249-B0C39C833C6C}" dt="2022-08-30T19:21:59.784" v="79" actId="20577"/>
        <pc:sldMkLst>
          <pc:docMk/>
          <pc:sldMk cId="3417344818" sldId="279"/>
        </pc:sldMkLst>
        <pc:spChg chg="mod">
          <ac:chgData name="Nathan de Matos" userId="3a5225b8559bdc10" providerId="Windows Live" clId="Web-{12396E4D-E18E-43DF-8249-B0C39C833C6C}" dt="2022-08-30T19:21:59.784" v="79" actId="20577"/>
          <ac:spMkLst>
            <pc:docMk/>
            <pc:sldMk cId="3417344818" sldId="279"/>
            <ac:spMk id="5" creationId="{59285827-B2B3-9CA9-C154-86A2DC84A770}"/>
          </ac:spMkLst>
        </pc:spChg>
        <pc:picChg chg="del">
          <ac:chgData name="Nathan de Matos" userId="3a5225b8559bdc10" providerId="Windows Live" clId="Web-{12396E4D-E18E-43DF-8249-B0C39C833C6C}" dt="2022-08-30T19:16:03.179" v="23"/>
          <ac:picMkLst>
            <pc:docMk/>
            <pc:sldMk cId="3417344818" sldId="279"/>
            <ac:picMk id="10" creationId="{DF9D60E7-51D2-F469-26ED-7B7EC681FC74}"/>
          </ac:picMkLst>
        </pc:picChg>
      </pc:sldChg>
    </pc:docChg>
  </pc:docChgLst>
  <pc:docChgLst>
    <pc:chgData name="Nathan de Matos" userId="3a5225b8559bdc10" providerId="Windows Live" clId="Web-{F3F1E29F-CA72-4B30-A239-8DCD0ECEEC16}"/>
    <pc:docChg chg="addSld modSld">
      <pc:chgData name="Nathan de Matos" userId="3a5225b8559bdc10" providerId="Windows Live" clId="Web-{F3F1E29F-CA72-4B30-A239-8DCD0ECEEC16}" dt="2022-08-15T21:52:23.199" v="280" actId="20577"/>
      <pc:docMkLst>
        <pc:docMk/>
      </pc:docMkLst>
      <pc:sldChg chg="modSp">
        <pc:chgData name="Nathan de Matos" userId="3a5225b8559bdc10" providerId="Windows Live" clId="Web-{F3F1E29F-CA72-4B30-A239-8DCD0ECEEC16}" dt="2022-08-15T21:36:21.568" v="2" actId="14100"/>
        <pc:sldMkLst>
          <pc:docMk/>
          <pc:sldMk cId="3906976559" sldId="284"/>
        </pc:sldMkLst>
        <pc:spChg chg="mod">
          <ac:chgData name="Nathan de Matos" userId="3a5225b8559bdc10" providerId="Windows Live" clId="Web-{F3F1E29F-CA72-4B30-A239-8DCD0ECEEC16}" dt="2022-08-15T21:36:16.036" v="0" actId="1076"/>
          <ac:spMkLst>
            <pc:docMk/>
            <pc:sldMk cId="3906976559" sldId="284"/>
            <ac:spMk id="4" creationId="{13557D90-4C2D-3E8C-9AAE-1B91A28B7EB8}"/>
          </ac:spMkLst>
        </pc:spChg>
        <pc:picChg chg="mod">
          <ac:chgData name="Nathan de Matos" userId="3a5225b8559bdc10" providerId="Windows Live" clId="Web-{F3F1E29F-CA72-4B30-A239-8DCD0ECEEC16}" dt="2022-08-15T21:36:21.568" v="2" actId="14100"/>
          <ac:picMkLst>
            <pc:docMk/>
            <pc:sldMk cId="3906976559" sldId="284"/>
            <ac:picMk id="7" creationId="{A7C6F5B8-481A-F315-AE69-F63560B9ABFA}"/>
          </ac:picMkLst>
        </pc:picChg>
      </pc:sldChg>
      <pc:sldChg chg="modSp">
        <pc:chgData name="Nathan de Matos" userId="3a5225b8559bdc10" providerId="Windows Live" clId="Web-{F3F1E29F-CA72-4B30-A239-8DCD0ECEEC16}" dt="2022-08-15T21:46:16.066" v="198" actId="14100"/>
        <pc:sldMkLst>
          <pc:docMk/>
          <pc:sldMk cId="1047678653" sldId="286"/>
        </pc:sldMkLst>
        <pc:spChg chg="mod">
          <ac:chgData name="Nathan de Matos" userId="3a5225b8559bdc10" providerId="Windows Live" clId="Web-{F3F1E29F-CA72-4B30-A239-8DCD0ECEEC16}" dt="2022-08-15T21:46:06.285" v="196" actId="20577"/>
          <ac:spMkLst>
            <pc:docMk/>
            <pc:sldMk cId="1047678653" sldId="286"/>
            <ac:spMk id="4" creationId="{13557D90-4C2D-3E8C-9AAE-1B91A28B7EB8}"/>
          </ac:spMkLst>
        </pc:spChg>
        <pc:picChg chg="mod">
          <ac:chgData name="Nathan de Matos" userId="3a5225b8559bdc10" providerId="Windows Live" clId="Web-{F3F1E29F-CA72-4B30-A239-8DCD0ECEEC16}" dt="2022-08-15T21:46:16.066" v="198" actId="14100"/>
          <ac:picMkLst>
            <pc:docMk/>
            <pc:sldMk cId="1047678653" sldId="286"/>
            <ac:picMk id="5" creationId="{1C68882F-AB07-FBEC-8911-2D09A663E41F}"/>
          </ac:picMkLst>
        </pc:picChg>
      </pc:sldChg>
      <pc:sldChg chg="addSp delSp modSp add replId">
        <pc:chgData name="Nathan de Matos" userId="3a5225b8559bdc10" providerId="Windows Live" clId="Web-{F3F1E29F-CA72-4B30-A239-8DCD0ECEEC16}" dt="2022-08-15T21:52:23.199" v="280" actId="20577"/>
        <pc:sldMkLst>
          <pc:docMk/>
          <pc:sldMk cId="1076810480" sldId="287"/>
        </pc:sldMkLst>
        <pc:spChg chg="mod">
          <ac:chgData name="Nathan de Matos" userId="3a5225b8559bdc10" providerId="Windows Live" clId="Web-{F3F1E29F-CA72-4B30-A239-8DCD0ECEEC16}" dt="2022-08-15T21:52:23.199" v="280" actId="20577"/>
          <ac:spMkLst>
            <pc:docMk/>
            <pc:sldMk cId="1076810480" sldId="287"/>
            <ac:spMk id="4" creationId="{13557D90-4C2D-3E8C-9AAE-1B91A28B7EB8}"/>
          </ac:spMkLst>
        </pc:spChg>
        <pc:picChg chg="del">
          <ac:chgData name="Nathan de Matos" userId="3a5225b8559bdc10" providerId="Windows Live" clId="Web-{F3F1E29F-CA72-4B30-A239-8DCD0ECEEC16}" dt="2022-08-15T21:40:03.526" v="4"/>
          <ac:picMkLst>
            <pc:docMk/>
            <pc:sldMk cId="1076810480" sldId="287"/>
            <ac:picMk id="5" creationId="{1C68882F-AB07-FBEC-8911-2D09A663E41F}"/>
          </ac:picMkLst>
        </pc:picChg>
        <pc:picChg chg="add mod">
          <ac:chgData name="Nathan de Matos" userId="3a5225b8559bdc10" providerId="Windows Live" clId="Web-{F3F1E29F-CA72-4B30-A239-8DCD0ECEEC16}" dt="2022-08-15T21:51:55.808" v="268" actId="1076"/>
          <ac:picMkLst>
            <pc:docMk/>
            <pc:sldMk cId="1076810480" sldId="287"/>
            <ac:picMk id="7" creationId="{4D14F283-FF66-6DBD-AEF4-F1FC9712FF90}"/>
          </ac:picMkLst>
        </pc:picChg>
      </pc:sldChg>
    </pc:docChg>
  </pc:docChgLst>
  <pc:docChgLst>
    <pc:chgData name="Nathan de Matos" userId="3a5225b8559bdc10" providerId="Windows Live" clId="Web-{DDC08349-3EB5-4C16-9921-27B9C617FB2B}"/>
    <pc:docChg chg="addSld modSld sldOrd">
      <pc:chgData name="Nathan de Matos" userId="3a5225b8559bdc10" providerId="Windows Live" clId="Web-{DDC08349-3EB5-4C16-9921-27B9C617FB2B}" dt="2022-09-21T00:55:20.686" v="428" actId="20577"/>
      <pc:docMkLst>
        <pc:docMk/>
      </pc:docMkLst>
      <pc:sldChg chg="addSp delSp modSp add ord replId">
        <pc:chgData name="Nathan de Matos" userId="3a5225b8559bdc10" providerId="Windows Live" clId="Web-{DDC08349-3EB5-4C16-9921-27B9C617FB2B}" dt="2022-09-21T00:55:20.686" v="428" actId="20577"/>
        <pc:sldMkLst>
          <pc:docMk/>
          <pc:sldMk cId="387007395" sldId="320"/>
        </pc:sldMkLst>
        <pc:spChg chg="mod">
          <ac:chgData name="Nathan de Matos" userId="3a5225b8559bdc10" providerId="Windows Live" clId="Web-{DDC08349-3EB5-4C16-9921-27B9C617FB2B}" dt="2022-09-20T21:26:50.719" v="18" actId="20577"/>
          <ac:spMkLst>
            <pc:docMk/>
            <pc:sldMk cId="387007395" sldId="320"/>
            <ac:spMk id="2" creationId="{A51987DC-E8EE-CC56-EDFF-366BB3994BE5}"/>
          </ac:spMkLst>
        </pc:spChg>
        <pc:spChg chg="mod">
          <ac:chgData name="Nathan de Matos" userId="3a5225b8559bdc10" providerId="Windows Live" clId="Web-{DDC08349-3EB5-4C16-9921-27B9C617FB2B}" dt="2022-09-21T00:55:20.686" v="428" actId="20577"/>
          <ac:spMkLst>
            <pc:docMk/>
            <pc:sldMk cId="387007395" sldId="320"/>
            <ac:spMk id="5" creationId="{59285827-B2B3-9CA9-C154-86A2DC84A770}"/>
          </ac:spMkLst>
        </pc:spChg>
        <pc:picChg chg="del">
          <ac:chgData name="Nathan de Matos" userId="3a5225b8559bdc10" providerId="Windows Live" clId="Web-{DDC08349-3EB5-4C16-9921-27B9C617FB2B}" dt="2022-09-20T21:38:08.192" v="251"/>
          <ac:picMkLst>
            <pc:docMk/>
            <pc:sldMk cId="387007395" sldId="320"/>
            <ac:picMk id="4" creationId="{E282969E-36C3-849A-B71B-F90CC16DA64B}"/>
          </ac:picMkLst>
        </pc:picChg>
        <pc:picChg chg="add mod">
          <ac:chgData name="Nathan de Matos" userId="3a5225b8559bdc10" providerId="Windows Live" clId="Web-{DDC08349-3EB5-4C16-9921-27B9C617FB2B}" dt="2022-09-20T21:38:33.474" v="260" actId="14100"/>
          <ac:picMkLst>
            <pc:docMk/>
            <pc:sldMk cId="387007395" sldId="320"/>
            <ac:picMk id="6" creationId="{12F8FDB5-FA23-EF17-DD4A-8E5FA69ECF9B}"/>
          </ac:picMkLst>
        </pc:picChg>
        <pc:picChg chg="del">
          <ac:chgData name="Nathan de Matos" userId="3a5225b8559bdc10" providerId="Windows Live" clId="Web-{DDC08349-3EB5-4C16-9921-27B9C617FB2B}" dt="2022-09-20T21:26:35.906" v="2"/>
          <ac:picMkLst>
            <pc:docMk/>
            <pc:sldMk cId="387007395" sldId="320"/>
            <ac:picMk id="10" creationId="{2EBFC733-CAA0-FB74-DA7E-F09C7CACBA2A}"/>
          </ac:picMkLst>
        </pc:picChg>
        <pc:picChg chg="del">
          <ac:chgData name="Nathan de Matos" userId="3a5225b8559bdc10" providerId="Windows Live" clId="Web-{DDC08349-3EB5-4C16-9921-27B9C617FB2B}" dt="2022-09-20T21:26:38.109" v="3"/>
          <ac:picMkLst>
            <pc:docMk/>
            <pc:sldMk cId="387007395" sldId="320"/>
            <ac:picMk id="11" creationId="{6C1C305F-B52B-2B5D-C486-627CC27E2169}"/>
          </ac:picMkLst>
        </pc:picChg>
      </pc:sldChg>
      <pc:sldChg chg="add replId">
        <pc:chgData name="Nathan de Matos" userId="3a5225b8559bdc10" providerId="Windows Live" clId="Web-{DDC08349-3EB5-4C16-9921-27B9C617FB2B}" dt="2022-09-20T23:08:29.166" v="426"/>
        <pc:sldMkLst>
          <pc:docMk/>
          <pc:sldMk cId="3936727410" sldId="321"/>
        </pc:sldMkLst>
      </pc:sldChg>
    </pc:docChg>
  </pc:docChgLst>
  <pc:docChgLst>
    <pc:chgData name="Nathan de Matos" userId="3a5225b8559bdc10" providerId="Windows Live" clId="Web-{48AF1B9E-44CC-4AD8-8982-01069E485307}"/>
    <pc:docChg chg="addSld delSld modSld sldOrd">
      <pc:chgData name="Nathan de Matos" userId="3a5225b8559bdc10" providerId="Windows Live" clId="Web-{48AF1B9E-44CC-4AD8-8982-01069E485307}" dt="2022-08-12T00:56:34.298" v="2883" actId="20577"/>
      <pc:docMkLst>
        <pc:docMk/>
      </pc:docMkLst>
      <pc:sldChg chg="addSp delSp modSp">
        <pc:chgData name="Nathan de Matos" userId="3a5225b8559bdc10" providerId="Windows Live" clId="Web-{48AF1B9E-44CC-4AD8-8982-01069E485307}" dt="2022-08-11T22:29:50.516" v="533" actId="20577"/>
        <pc:sldMkLst>
          <pc:docMk/>
          <pc:sldMk cId="3102865166" sldId="266"/>
        </pc:sldMkLst>
        <pc:spChg chg="mod">
          <ac:chgData name="Nathan de Matos" userId="3a5225b8559bdc10" providerId="Windows Live" clId="Web-{48AF1B9E-44CC-4AD8-8982-01069E485307}" dt="2022-08-11T22:29:50.516" v="533" actId="20577"/>
          <ac:spMkLst>
            <pc:docMk/>
            <pc:sldMk cId="3102865166" sldId="266"/>
            <ac:spMk id="5" creationId="{59285827-B2B3-9CA9-C154-86A2DC84A770}"/>
          </ac:spMkLst>
        </pc:spChg>
        <pc:picChg chg="add del mod">
          <ac:chgData name="Nathan de Matos" userId="3a5225b8559bdc10" providerId="Windows Live" clId="Web-{48AF1B9E-44CC-4AD8-8982-01069E485307}" dt="2022-08-11T22:24:16.884" v="360"/>
          <ac:picMkLst>
            <pc:docMk/>
            <pc:sldMk cId="3102865166" sldId="266"/>
            <ac:picMk id="4" creationId="{A69B6EDD-D89E-435C-8EB1-45596D171695}"/>
          </ac:picMkLst>
        </pc:picChg>
        <pc:picChg chg="add mod">
          <ac:chgData name="Nathan de Matos" userId="3a5225b8559bdc10" providerId="Windows Live" clId="Web-{48AF1B9E-44CC-4AD8-8982-01069E485307}" dt="2022-08-11T22:24:56.556" v="363" actId="1076"/>
          <ac:picMkLst>
            <pc:docMk/>
            <pc:sldMk cId="3102865166" sldId="266"/>
            <ac:picMk id="6" creationId="{A5C5FA46-4893-54E1-F3D1-D5D498D20D5B}"/>
          </ac:picMkLst>
        </pc:picChg>
        <pc:picChg chg="add del mod">
          <ac:chgData name="Nathan de Matos" userId="3a5225b8559bdc10" providerId="Windows Live" clId="Web-{48AF1B9E-44CC-4AD8-8982-01069E485307}" dt="2022-08-11T22:24:22.009" v="361"/>
          <ac:picMkLst>
            <pc:docMk/>
            <pc:sldMk cId="3102865166" sldId="266"/>
            <ac:picMk id="7" creationId="{C1D06BCC-3C47-BC95-64A7-E7CFDFCC771D}"/>
          </ac:picMkLst>
        </pc:picChg>
        <pc:picChg chg="add mod">
          <ac:chgData name="Nathan de Matos" userId="3a5225b8559bdc10" providerId="Windows Live" clId="Web-{48AF1B9E-44CC-4AD8-8982-01069E485307}" dt="2022-08-11T22:25:04.822" v="367" actId="14100"/>
          <ac:picMkLst>
            <pc:docMk/>
            <pc:sldMk cId="3102865166" sldId="266"/>
            <ac:picMk id="8" creationId="{31971BE3-202D-E834-6C69-F4AD78F9D317}"/>
          </ac:picMkLst>
        </pc:picChg>
      </pc:sldChg>
      <pc:sldChg chg="addSp delSp modSp add replId">
        <pc:chgData name="Nathan de Matos" userId="3a5225b8559bdc10" providerId="Windows Live" clId="Web-{48AF1B9E-44CC-4AD8-8982-01069E485307}" dt="2022-08-11T22:36:57.306" v="768" actId="20577"/>
        <pc:sldMkLst>
          <pc:docMk/>
          <pc:sldMk cId="2538205849" sldId="267"/>
        </pc:sldMkLst>
        <pc:spChg chg="mod">
          <ac:chgData name="Nathan de Matos" userId="3a5225b8559bdc10" providerId="Windows Live" clId="Web-{48AF1B9E-44CC-4AD8-8982-01069E485307}" dt="2022-08-11T22:36:57.306" v="768" actId="20577"/>
          <ac:spMkLst>
            <pc:docMk/>
            <pc:sldMk cId="2538205849" sldId="267"/>
            <ac:spMk id="5" creationId="{59285827-B2B3-9CA9-C154-86A2DC84A770}"/>
          </ac:spMkLst>
        </pc:spChg>
        <pc:picChg chg="add mod">
          <ac:chgData name="Nathan de Matos" userId="3a5225b8559bdc10" providerId="Windows Live" clId="Web-{48AF1B9E-44CC-4AD8-8982-01069E485307}" dt="2022-08-11T22:33:09.192" v="648" actId="1076"/>
          <ac:picMkLst>
            <pc:docMk/>
            <pc:sldMk cId="2538205849" sldId="267"/>
            <ac:picMk id="4" creationId="{000B3ECF-3178-2D2D-2581-3F8BCF97A4D2}"/>
          </ac:picMkLst>
        </pc:picChg>
        <pc:picChg chg="mod">
          <ac:chgData name="Nathan de Matos" userId="3a5225b8559bdc10" providerId="Windows Live" clId="Web-{48AF1B9E-44CC-4AD8-8982-01069E485307}" dt="2022-08-11T22:33:13.192" v="649" actId="1076"/>
          <ac:picMkLst>
            <pc:docMk/>
            <pc:sldMk cId="2538205849" sldId="267"/>
            <ac:picMk id="6" creationId="{A5C5FA46-4893-54E1-F3D1-D5D498D20D5B}"/>
          </ac:picMkLst>
        </pc:picChg>
        <pc:picChg chg="add mod">
          <ac:chgData name="Nathan de Matos" userId="3a5225b8559bdc10" providerId="Windows Live" clId="Web-{48AF1B9E-44CC-4AD8-8982-01069E485307}" dt="2022-08-11T22:35:05.413" v="654" actId="14100"/>
          <ac:picMkLst>
            <pc:docMk/>
            <pc:sldMk cId="2538205849" sldId="267"/>
            <ac:picMk id="7" creationId="{07DC91BE-743D-157D-2C75-B3653B5D2A4C}"/>
          </ac:picMkLst>
        </pc:picChg>
        <pc:picChg chg="del mod">
          <ac:chgData name="Nathan de Matos" userId="3a5225b8559bdc10" providerId="Windows Live" clId="Web-{48AF1B9E-44CC-4AD8-8982-01069E485307}" dt="2022-08-11T22:33:17.255" v="651"/>
          <ac:picMkLst>
            <pc:docMk/>
            <pc:sldMk cId="2538205849" sldId="267"/>
            <ac:picMk id="8" creationId="{31971BE3-202D-E834-6C69-F4AD78F9D317}"/>
          </ac:picMkLst>
        </pc:picChg>
      </pc:sldChg>
      <pc:sldChg chg="addSp delSp modSp add replId">
        <pc:chgData name="Nathan de Matos" userId="3a5225b8559bdc10" providerId="Windows Live" clId="Web-{48AF1B9E-44CC-4AD8-8982-01069E485307}" dt="2022-08-11T22:53:03.452" v="1082" actId="20577"/>
        <pc:sldMkLst>
          <pc:docMk/>
          <pc:sldMk cId="2576446490" sldId="268"/>
        </pc:sldMkLst>
        <pc:spChg chg="mod">
          <ac:chgData name="Nathan de Matos" userId="3a5225b8559bdc10" providerId="Windows Live" clId="Web-{48AF1B9E-44CC-4AD8-8982-01069E485307}" dt="2022-08-11T22:53:03.452" v="1082" actId="20577"/>
          <ac:spMkLst>
            <pc:docMk/>
            <pc:sldMk cId="2576446490" sldId="268"/>
            <ac:spMk id="5" creationId="{59285827-B2B3-9CA9-C154-86A2DC84A770}"/>
          </ac:spMkLst>
        </pc:spChg>
        <pc:picChg chg="del">
          <ac:chgData name="Nathan de Matos" userId="3a5225b8559bdc10" providerId="Windows Live" clId="Web-{48AF1B9E-44CC-4AD8-8982-01069E485307}" dt="2022-08-11T22:39:21.481" v="772"/>
          <ac:picMkLst>
            <pc:docMk/>
            <pc:sldMk cId="2576446490" sldId="268"/>
            <ac:picMk id="4" creationId="{000B3ECF-3178-2D2D-2581-3F8BCF97A4D2}"/>
          </ac:picMkLst>
        </pc:picChg>
        <pc:picChg chg="del">
          <ac:chgData name="Nathan de Matos" userId="3a5225b8559bdc10" providerId="Windows Live" clId="Web-{48AF1B9E-44CC-4AD8-8982-01069E485307}" dt="2022-08-11T22:39:21.169" v="771"/>
          <ac:picMkLst>
            <pc:docMk/>
            <pc:sldMk cId="2576446490" sldId="268"/>
            <ac:picMk id="6" creationId="{A5C5FA46-4893-54E1-F3D1-D5D498D20D5B}"/>
          </ac:picMkLst>
        </pc:picChg>
        <pc:picChg chg="del">
          <ac:chgData name="Nathan de Matos" userId="3a5225b8559bdc10" providerId="Windows Live" clId="Web-{48AF1B9E-44CC-4AD8-8982-01069E485307}" dt="2022-08-11T22:39:20.325" v="770"/>
          <ac:picMkLst>
            <pc:docMk/>
            <pc:sldMk cId="2576446490" sldId="268"/>
            <ac:picMk id="7" creationId="{07DC91BE-743D-157D-2C75-B3653B5D2A4C}"/>
          </ac:picMkLst>
        </pc:picChg>
        <pc:picChg chg="add mod">
          <ac:chgData name="Nathan de Matos" userId="3a5225b8559bdc10" providerId="Windows Live" clId="Web-{48AF1B9E-44CC-4AD8-8982-01069E485307}" dt="2022-08-11T22:46:22.459" v="966" actId="14100"/>
          <ac:picMkLst>
            <pc:docMk/>
            <pc:sldMk cId="2576446490" sldId="268"/>
            <ac:picMk id="8" creationId="{7BBD2E16-E063-227F-6B88-4EC7E18B652E}"/>
          </ac:picMkLst>
        </pc:picChg>
        <pc:picChg chg="add mod">
          <ac:chgData name="Nathan de Matos" userId="3a5225b8559bdc10" providerId="Windows Live" clId="Web-{48AF1B9E-44CC-4AD8-8982-01069E485307}" dt="2022-08-11T22:50:41.121" v="1068" actId="1076"/>
          <ac:picMkLst>
            <pc:docMk/>
            <pc:sldMk cId="2576446490" sldId="268"/>
            <ac:picMk id="9" creationId="{456880FA-910D-1D9B-8985-C89BAAA3525D}"/>
          </ac:picMkLst>
        </pc:picChg>
        <pc:picChg chg="add mod">
          <ac:chgData name="Nathan de Matos" userId="3a5225b8559bdc10" providerId="Windows Live" clId="Web-{48AF1B9E-44CC-4AD8-8982-01069E485307}" dt="2022-08-11T22:50:54.074" v="1073" actId="14100"/>
          <ac:picMkLst>
            <pc:docMk/>
            <pc:sldMk cId="2576446490" sldId="268"/>
            <ac:picMk id="10" creationId="{E783BCDF-9601-ED4C-6312-1104AC133C4B}"/>
          </ac:picMkLst>
        </pc:picChg>
      </pc:sldChg>
      <pc:sldChg chg="addSp delSp modSp add replId">
        <pc:chgData name="Nathan de Matos" userId="3a5225b8559bdc10" providerId="Windows Live" clId="Web-{48AF1B9E-44CC-4AD8-8982-01069E485307}" dt="2022-08-11T23:19:27.756" v="1928" actId="20577"/>
        <pc:sldMkLst>
          <pc:docMk/>
          <pc:sldMk cId="3388519724" sldId="269"/>
        </pc:sldMkLst>
        <pc:spChg chg="mod">
          <ac:chgData name="Nathan de Matos" userId="3a5225b8559bdc10" providerId="Windows Live" clId="Web-{48AF1B9E-44CC-4AD8-8982-01069E485307}" dt="2022-08-11T23:19:27.756" v="1928" actId="20577"/>
          <ac:spMkLst>
            <pc:docMk/>
            <pc:sldMk cId="3388519724" sldId="269"/>
            <ac:spMk id="5" creationId="{59285827-B2B3-9CA9-C154-86A2DC84A770}"/>
          </ac:spMkLst>
        </pc:spChg>
        <pc:picChg chg="add mod">
          <ac:chgData name="Nathan de Matos" userId="3a5225b8559bdc10" providerId="Windows Live" clId="Web-{48AF1B9E-44CC-4AD8-8982-01069E485307}" dt="2022-08-11T23:01:37.541" v="1390" actId="1076"/>
          <ac:picMkLst>
            <pc:docMk/>
            <pc:sldMk cId="3388519724" sldId="269"/>
            <ac:picMk id="4" creationId="{7AAB92DD-06CA-9B02-0A20-51E9216411D3}"/>
          </ac:picMkLst>
        </pc:picChg>
        <pc:picChg chg="add mod">
          <ac:chgData name="Nathan de Matos" userId="3a5225b8559bdc10" providerId="Windows Live" clId="Web-{48AF1B9E-44CC-4AD8-8982-01069E485307}" dt="2022-08-11T23:06:41.907" v="1456" actId="1076"/>
          <ac:picMkLst>
            <pc:docMk/>
            <pc:sldMk cId="3388519724" sldId="269"/>
            <ac:picMk id="6" creationId="{B184E151-1293-8F93-2217-65EC57AEB0CA}"/>
          </ac:picMkLst>
        </pc:picChg>
        <pc:picChg chg="del">
          <ac:chgData name="Nathan de Matos" userId="3a5225b8559bdc10" providerId="Windows Live" clId="Web-{48AF1B9E-44CC-4AD8-8982-01069E485307}" dt="2022-08-11T22:52:48.014" v="1081"/>
          <ac:picMkLst>
            <pc:docMk/>
            <pc:sldMk cId="3388519724" sldId="269"/>
            <ac:picMk id="8" creationId="{7BBD2E16-E063-227F-6B88-4EC7E18B652E}"/>
          </ac:picMkLst>
        </pc:picChg>
        <pc:picChg chg="del">
          <ac:chgData name="Nathan de Matos" userId="3a5225b8559bdc10" providerId="Windows Live" clId="Web-{48AF1B9E-44CC-4AD8-8982-01069E485307}" dt="2022-08-11T22:52:46.905" v="1080"/>
          <ac:picMkLst>
            <pc:docMk/>
            <pc:sldMk cId="3388519724" sldId="269"/>
            <ac:picMk id="9" creationId="{456880FA-910D-1D9B-8985-C89BAAA3525D}"/>
          </ac:picMkLst>
        </pc:picChg>
        <pc:picChg chg="del">
          <ac:chgData name="Nathan de Matos" userId="3a5225b8559bdc10" providerId="Windows Live" clId="Web-{48AF1B9E-44CC-4AD8-8982-01069E485307}" dt="2022-08-11T22:52:46.280" v="1079"/>
          <ac:picMkLst>
            <pc:docMk/>
            <pc:sldMk cId="3388519724" sldId="269"/>
            <ac:picMk id="10" creationId="{E783BCDF-9601-ED4C-6312-1104AC133C4B}"/>
          </ac:picMkLst>
        </pc:picChg>
      </pc:sldChg>
      <pc:sldChg chg="addSp delSp modSp add replId">
        <pc:chgData name="Nathan de Matos" userId="3a5225b8559bdc10" providerId="Windows Live" clId="Web-{48AF1B9E-44CC-4AD8-8982-01069E485307}" dt="2022-08-11T23:18:31.661" v="1927" actId="14100"/>
        <pc:sldMkLst>
          <pc:docMk/>
          <pc:sldMk cId="1176344264" sldId="270"/>
        </pc:sldMkLst>
        <pc:spChg chg="mod">
          <ac:chgData name="Nathan de Matos" userId="3a5225b8559bdc10" providerId="Windows Live" clId="Web-{48AF1B9E-44CC-4AD8-8982-01069E485307}" dt="2022-08-11T23:15:41.595" v="1899" actId="20577"/>
          <ac:spMkLst>
            <pc:docMk/>
            <pc:sldMk cId="1176344264" sldId="270"/>
            <ac:spMk id="3" creationId="{CB0548D2-F084-57C5-134A-1BB8E64A4EF6}"/>
          </ac:spMkLst>
        </pc:spChg>
        <pc:spChg chg="mod">
          <ac:chgData name="Nathan de Matos" userId="3a5225b8559bdc10" providerId="Windows Live" clId="Web-{48AF1B9E-44CC-4AD8-8982-01069E485307}" dt="2022-08-11T23:17:00.409" v="1923" actId="20577"/>
          <ac:spMkLst>
            <pc:docMk/>
            <pc:sldMk cId="1176344264" sldId="270"/>
            <ac:spMk id="5" creationId="{59285827-B2B3-9CA9-C154-86A2DC84A770}"/>
          </ac:spMkLst>
        </pc:spChg>
        <pc:spChg chg="add mod">
          <ac:chgData name="Nathan de Matos" userId="3a5225b8559bdc10" providerId="Windows Live" clId="Web-{48AF1B9E-44CC-4AD8-8982-01069E485307}" dt="2022-08-11T23:15:58.954" v="1905" actId="20577"/>
          <ac:spMkLst>
            <pc:docMk/>
            <pc:sldMk cId="1176344264" sldId="270"/>
            <ac:spMk id="8" creationId="{30931A21-4668-5D37-D78B-35748D22E20A}"/>
          </ac:spMkLst>
        </pc:spChg>
        <pc:picChg chg="del">
          <ac:chgData name="Nathan de Matos" userId="3a5225b8559bdc10" providerId="Windows Live" clId="Web-{48AF1B9E-44CC-4AD8-8982-01069E485307}" dt="2022-08-11T23:09:16.710" v="1513"/>
          <ac:picMkLst>
            <pc:docMk/>
            <pc:sldMk cId="1176344264" sldId="270"/>
            <ac:picMk id="4" creationId="{7AAB92DD-06CA-9B02-0A20-51E9216411D3}"/>
          </ac:picMkLst>
        </pc:picChg>
        <pc:picChg chg="del">
          <ac:chgData name="Nathan de Matos" userId="3a5225b8559bdc10" providerId="Windows Live" clId="Web-{48AF1B9E-44CC-4AD8-8982-01069E485307}" dt="2022-08-11T23:09:15.851" v="1512"/>
          <ac:picMkLst>
            <pc:docMk/>
            <pc:sldMk cId="1176344264" sldId="270"/>
            <ac:picMk id="6" creationId="{B184E151-1293-8F93-2217-65EC57AEB0CA}"/>
          </ac:picMkLst>
        </pc:picChg>
        <pc:picChg chg="add mod">
          <ac:chgData name="Nathan de Matos" userId="3a5225b8559bdc10" providerId="Windows Live" clId="Web-{48AF1B9E-44CC-4AD8-8982-01069E485307}" dt="2022-08-11T23:15:36.673" v="1898" actId="1076"/>
          <ac:picMkLst>
            <pc:docMk/>
            <pc:sldMk cId="1176344264" sldId="270"/>
            <ac:picMk id="7" creationId="{8697279B-2F34-BC13-00AC-27DF6B55891A}"/>
          </ac:picMkLst>
        </pc:picChg>
        <pc:picChg chg="add mod">
          <ac:chgData name="Nathan de Matos" userId="3a5225b8559bdc10" providerId="Windows Live" clId="Web-{48AF1B9E-44CC-4AD8-8982-01069E485307}" dt="2022-08-11T23:16:43.237" v="1908" actId="1076"/>
          <ac:picMkLst>
            <pc:docMk/>
            <pc:sldMk cId="1176344264" sldId="270"/>
            <ac:picMk id="9" creationId="{61F110A9-A4AB-1B90-836A-916A6DB82315}"/>
          </ac:picMkLst>
        </pc:picChg>
        <pc:picChg chg="add mod">
          <ac:chgData name="Nathan de Matos" userId="3a5225b8559bdc10" providerId="Windows Live" clId="Web-{48AF1B9E-44CC-4AD8-8982-01069E485307}" dt="2022-08-11T23:18:31.661" v="1927" actId="14100"/>
          <ac:picMkLst>
            <pc:docMk/>
            <pc:sldMk cId="1176344264" sldId="270"/>
            <ac:picMk id="10" creationId="{B91F9B1C-695A-8F84-DD26-70319B92F36D}"/>
          </ac:picMkLst>
        </pc:picChg>
      </pc:sldChg>
      <pc:sldChg chg="addSp delSp modSp add ord replId">
        <pc:chgData name="Nathan de Matos" userId="3a5225b8559bdc10" providerId="Windows Live" clId="Web-{48AF1B9E-44CC-4AD8-8982-01069E485307}" dt="2022-08-11T23:28:37.627" v="2125" actId="20577"/>
        <pc:sldMkLst>
          <pc:docMk/>
          <pc:sldMk cId="731641879" sldId="271"/>
        </pc:sldMkLst>
        <pc:spChg chg="mod">
          <ac:chgData name="Nathan de Matos" userId="3a5225b8559bdc10" providerId="Windows Live" clId="Web-{48AF1B9E-44CC-4AD8-8982-01069E485307}" dt="2022-08-11T23:28:37.627" v="2125" actId="20577"/>
          <ac:spMkLst>
            <pc:docMk/>
            <pc:sldMk cId="731641879" sldId="271"/>
            <ac:spMk id="5" creationId="{59285827-B2B3-9CA9-C154-86A2DC84A770}"/>
          </ac:spMkLst>
        </pc:spChg>
        <pc:picChg chg="del">
          <ac:chgData name="Nathan de Matos" userId="3a5225b8559bdc10" providerId="Windows Live" clId="Web-{48AF1B9E-44CC-4AD8-8982-01069E485307}" dt="2022-08-11T23:20:09.288" v="1933"/>
          <ac:picMkLst>
            <pc:docMk/>
            <pc:sldMk cId="731641879" sldId="271"/>
            <ac:picMk id="4" creationId="{7AAB92DD-06CA-9B02-0A20-51E9216411D3}"/>
          </ac:picMkLst>
        </pc:picChg>
        <pc:picChg chg="del">
          <ac:chgData name="Nathan de Matos" userId="3a5225b8559bdc10" providerId="Windows Live" clId="Web-{48AF1B9E-44CC-4AD8-8982-01069E485307}" dt="2022-08-11T23:20:10.007" v="1934"/>
          <ac:picMkLst>
            <pc:docMk/>
            <pc:sldMk cId="731641879" sldId="271"/>
            <ac:picMk id="6" creationId="{B184E151-1293-8F93-2217-65EC57AEB0CA}"/>
          </ac:picMkLst>
        </pc:picChg>
        <pc:picChg chg="add mod">
          <ac:chgData name="Nathan de Matos" userId="3a5225b8559bdc10" providerId="Windows Live" clId="Web-{48AF1B9E-44CC-4AD8-8982-01069E485307}" dt="2022-08-11T23:24:07.700" v="2116" actId="14100"/>
          <ac:picMkLst>
            <pc:docMk/>
            <pc:sldMk cId="731641879" sldId="271"/>
            <ac:picMk id="7" creationId="{564B7B27-F685-0454-FC72-610A46BC81B0}"/>
          </ac:picMkLst>
        </pc:picChg>
        <pc:picChg chg="add mod">
          <ac:chgData name="Nathan de Matos" userId="3a5225b8559bdc10" providerId="Windows Live" clId="Web-{48AF1B9E-44CC-4AD8-8982-01069E485307}" dt="2022-08-11T23:28:20.127" v="2124" actId="1076"/>
          <ac:picMkLst>
            <pc:docMk/>
            <pc:sldMk cId="731641879" sldId="271"/>
            <ac:picMk id="8" creationId="{C4E51E3F-EED6-D09A-AAED-011482F4A656}"/>
          </ac:picMkLst>
        </pc:picChg>
      </pc:sldChg>
      <pc:sldChg chg="addSp delSp modSp add replId">
        <pc:chgData name="Nathan de Matos" userId="3a5225b8559bdc10" providerId="Windows Live" clId="Web-{48AF1B9E-44CC-4AD8-8982-01069E485307}" dt="2022-08-12T00:56:34.298" v="2883" actId="20577"/>
        <pc:sldMkLst>
          <pc:docMk/>
          <pc:sldMk cId="852465427" sldId="272"/>
        </pc:sldMkLst>
        <pc:spChg chg="mod">
          <ac:chgData name="Nathan de Matos" userId="3a5225b8559bdc10" providerId="Windows Live" clId="Web-{48AF1B9E-44CC-4AD8-8982-01069E485307}" dt="2022-08-11T23:54:08.411" v="2152" actId="20577"/>
          <ac:spMkLst>
            <pc:docMk/>
            <pc:sldMk cId="852465427" sldId="272"/>
            <ac:spMk id="2" creationId="{A51987DC-E8EE-CC56-EDFF-366BB3994BE5}"/>
          </ac:spMkLst>
        </pc:spChg>
        <pc:spChg chg="mod">
          <ac:chgData name="Nathan de Matos" userId="3a5225b8559bdc10" providerId="Windows Live" clId="Web-{48AF1B9E-44CC-4AD8-8982-01069E485307}" dt="2022-08-12T00:56:34.298" v="2883" actId="20577"/>
          <ac:spMkLst>
            <pc:docMk/>
            <pc:sldMk cId="852465427" sldId="272"/>
            <ac:spMk id="5" creationId="{59285827-B2B3-9CA9-C154-86A2DC84A770}"/>
          </ac:spMkLst>
        </pc:spChg>
        <pc:picChg chg="add mod">
          <ac:chgData name="Nathan de Matos" userId="3a5225b8559bdc10" providerId="Windows Live" clId="Web-{48AF1B9E-44CC-4AD8-8982-01069E485307}" dt="2022-08-12T00:52:45.214" v="2584" actId="14100"/>
          <ac:picMkLst>
            <pc:docMk/>
            <pc:sldMk cId="852465427" sldId="272"/>
            <ac:picMk id="4" creationId="{200BB80B-74F8-AA71-BA6D-FB12390DC552}"/>
          </ac:picMkLst>
        </pc:picChg>
        <pc:picChg chg="del">
          <ac:chgData name="Nathan de Matos" userId="3a5225b8559bdc10" providerId="Windows Live" clId="Web-{48AF1B9E-44CC-4AD8-8982-01069E485307}" dt="2022-08-11T23:52:54.673" v="2128"/>
          <ac:picMkLst>
            <pc:docMk/>
            <pc:sldMk cId="852465427" sldId="272"/>
            <ac:picMk id="7" creationId="{564B7B27-F685-0454-FC72-610A46BC81B0}"/>
          </ac:picMkLst>
        </pc:picChg>
        <pc:picChg chg="del">
          <ac:chgData name="Nathan de Matos" userId="3a5225b8559bdc10" providerId="Windows Live" clId="Web-{48AF1B9E-44CC-4AD8-8982-01069E485307}" dt="2022-08-11T23:52:53.814" v="2127"/>
          <ac:picMkLst>
            <pc:docMk/>
            <pc:sldMk cId="852465427" sldId="272"/>
            <ac:picMk id="8" creationId="{C4E51E3F-EED6-D09A-AAED-011482F4A656}"/>
          </ac:picMkLst>
        </pc:picChg>
      </pc:sldChg>
      <pc:sldChg chg="delSp add del replId">
        <pc:chgData name="Nathan de Matos" userId="3a5225b8559bdc10" providerId="Windows Live" clId="Web-{48AF1B9E-44CC-4AD8-8982-01069E485307}" dt="2022-08-12T00:40:51.101" v="2176"/>
        <pc:sldMkLst>
          <pc:docMk/>
          <pc:sldMk cId="4254034136" sldId="273"/>
        </pc:sldMkLst>
        <pc:picChg chg="del">
          <ac:chgData name="Nathan de Matos" userId="3a5225b8559bdc10" providerId="Windows Live" clId="Web-{48AF1B9E-44CC-4AD8-8982-01069E485307}" dt="2022-08-12T00:40:44.695" v="2175"/>
          <ac:picMkLst>
            <pc:docMk/>
            <pc:sldMk cId="4254034136" sldId="273"/>
            <ac:picMk id="7" creationId="{564B7B27-F685-0454-FC72-610A46BC81B0}"/>
          </ac:picMkLst>
        </pc:picChg>
        <pc:picChg chg="del">
          <ac:chgData name="Nathan de Matos" userId="3a5225b8559bdc10" providerId="Windows Live" clId="Web-{48AF1B9E-44CC-4AD8-8982-01069E485307}" dt="2022-08-12T00:40:43.788" v="2174"/>
          <ac:picMkLst>
            <pc:docMk/>
            <pc:sldMk cId="4254034136" sldId="273"/>
            <ac:picMk id="8" creationId="{C4E51E3F-EED6-D09A-AAED-011482F4A656}"/>
          </ac:picMkLst>
        </pc:picChg>
      </pc:sldChg>
    </pc:docChg>
  </pc:docChgLst>
  <pc:docChgLst>
    <pc:chgData name="Nathan de Matos" userId="3a5225b8559bdc10" providerId="Windows Live" clId="Web-{A35E820D-4434-4039-8B63-6C9D13CA84E4}"/>
    <pc:docChg chg="delSld">
      <pc:chgData name="Nathan de Matos" userId="3a5225b8559bdc10" providerId="Windows Live" clId="Web-{A35E820D-4434-4039-8B63-6C9D13CA84E4}" dt="2022-08-29T21:51:12.410" v="0"/>
      <pc:docMkLst>
        <pc:docMk/>
      </pc:docMkLst>
      <pc:sldChg chg="del">
        <pc:chgData name="Nathan de Matos" userId="3a5225b8559bdc10" providerId="Windows Live" clId="Web-{A35E820D-4434-4039-8B63-6C9D13CA84E4}" dt="2022-08-29T21:51:12.410" v="0"/>
        <pc:sldMkLst>
          <pc:docMk/>
          <pc:sldMk cId="653588264" sldId="342"/>
        </pc:sldMkLst>
      </pc:sldChg>
    </pc:docChg>
  </pc:docChgLst>
  <pc:docChgLst>
    <pc:chgData name="Nathan de Matos" userId="3a5225b8559bdc10" providerId="Windows Live" clId="Web-{A25F97F8-6290-4242-BFF7-3C5053C58940}"/>
    <pc:docChg chg="addSld modSld">
      <pc:chgData name="Nathan de Matos" userId="3a5225b8559bdc10" providerId="Windows Live" clId="Web-{A25F97F8-6290-4242-BFF7-3C5053C58940}" dt="2022-07-30T19:29:15.549" v="458" actId="20577"/>
      <pc:docMkLst>
        <pc:docMk/>
      </pc:docMkLst>
      <pc:sldChg chg="addSp modSp">
        <pc:chgData name="Nathan de Matos" userId="3a5225b8559bdc10" providerId="Windows Live" clId="Web-{A25F97F8-6290-4242-BFF7-3C5053C58940}" dt="2022-07-30T18:03:44.303" v="24" actId="20577"/>
        <pc:sldMkLst>
          <pc:docMk/>
          <pc:sldMk cId="531964343" sldId="304"/>
        </pc:sldMkLst>
        <pc:spChg chg="mod">
          <ac:chgData name="Nathan de Matos" userId="3a5225b8559bdc10" providerId="Windows Live" clId="Web-{A25F97F8-6290-4242-BFF7-3C5053C58940}" dt="2022-07-30T18:03:44.303" v="24" actId="20577"/>
          <ac:spMkLst>
            <pc:docMk/>
            <pc:sldMk cId="531964343" sldId="304"/>
            <ac:spMk id="5" creationId="{59285827-B2B3-9CA9-C154-86A2DC84A770}"/>
          </ac:spMkLst>
        </pc:spChg>
        <pc:picChg chg="add mod">
          <ac:chgData name="Nathan de Matos" userId="3a5225b8559bdc10" providerId="Windows Live" clId="Web-{A25F97F8-6290-4242-BFF7-3C5053C58940}" dt="2022-07-30T17:59:11.622" v="12" actId="14100"/>
          <ac:picMkLst>
            <pc:docMk/>
            <pc:sldMk cId="531964343" sldId="304"/>
            <ac:picMk id="4" creationId="{80F62FD3-97D9-227F-CC28-19BBE83A42CB}"/>
          </ac:picMkLst>
        </pc:picChg>
        <pc:picChg chg="add mod">
          <ac:chgData name="Nathan de Matos" userId="3a5225b8559bdc10" providerId="Windows Live" clId="Web-{A25F97F8-6290-4242-BFF7-3C5053C58940}" dt="2022-07-30T18:03:06.879" v="18" actId="14100"/>
          <ac:picMkLst>
            <pc:docMk/>
            <pc:sldMk cId="531964343" sldId="304"/>
            <ac:picMk id="6" creationId="{CA434552-19F0-3FE4-E4A1-6FB4B80E5970}"/>
          </ac:picMkLst>
        </pc:picChg>
      </pc:sldChg>
      <pc:sldChg chg="addSp delSp modSp add replId">
        <pc:chgData name="Nathan de Matos" userId="3a5225b8559bdc10" providerId="Windows Live" clId="Web-{A25F97F8-6290-4242-BFF7-3C5053C58940}" dt="2022-07-30T18:05:16.587" v="53" actId="1076"/>
        <pc:sldMkLst>
          <pc:docMk/>
          <pc:sldMk cId="117137398" sldId="306"/>
        </pc:sldMkLst>
        <pc:spChg chg="mod">
          <ac:chgData name="Nathan de Matos" userId="3a5225b8559bdc10" providerId="Windows Live" clId="Web-{A25F97F8-6290-4242-BFF7-3C5053C58940}" dt="2022-07-30T18:05:06.477" v="49" actId="20577"/>
          <ac:spMkLst>
            <pc:docMk/>
            <pc:sldMk cId="117137398" sldId="306"/>
            <ac:spMk id="5" creationId="{59285827-B2B3-9CA9-C154-86A2DC84A770}"/>
          </ac:spMkLst>
        </pc:spChg>
        <pc:picChg chg="del">
          <ac:chgData name="Nathan de Matos" userId="3a5225b8559bdc10" providerId="Windows Live" clId="Web-{A25F97F8-6290-4242-BFF7-3C5053C58940}" dt="2022-07-30T18:04:04.069" v="26"/>
          <ac:picMkLst>
            <pc:docMk/>
            <pc:sldMk cId="117137398" sldId="306"/>
            <ac:picMk id="4" creationId="{80F62FD3-97D9-227F-CC28-19BBE83A42CB}"/>
          </ac:picMkLst>
        </pc:picChg>
        <pc:picChg chg="del">
          <ac:chgData name="Nathan de Matos" userId="3a5225b8559bdc10" providerId="Windows Live" clId="Web-{A25F97F8-6290-4242-BFF7-3C5053C58940}" dt="2022-07-30T18:04:05.132" v="27"/>
          <ac:picMkLst>
            <pc:docMk/>
            <pc:sldMk cId="117137398" sldId="306"/>
            <ac:picMk id="6" creationId="{CA434552-19F0-3FE4-E4A1-6FB4B80E5970}"/>
          </ac:picMkLst>
        </pc:picChg>
        <pc:picChg chg="add mod">
          <ac:chgData name="Nathan de Matos" userId="3a5225b8559bdc10" providerId="Windows Live" clId="Web-{A25F97F8-6290-4242-BFF7-3C5053C58940}" dt="2022-07-30T18:05:16.587" v="53" actId="1076"/>
          <ac:picMkLst>
            <pc:docMk/>
            <pc:sldMk cId="117137398" sldId="306"/>
            <ac:picMk id="7" creationId="{DDE78C3B-7FD6-0378-2AEA-A91B41AEACC5}"/>
          </ac:picMkLst>
        </pc:picChg>
      </pc:sldChg>
      <pc:sldChg chg="addSp delSp modSp add replId">
        <pc:chgData name="Nathan de Matos" userId="3a5225b8559bdc10" providerId="Windows Live" clId="Web-{A25F97F8-6290-4242-BFF7-3C5053C58940}" dt="2022-07-30T18:18:16.434" v="103" actId="20577"/>
        <pc:sldMkLst>
          <pc:docMk/>
          <pc:sldMk cId="4021659860" sldId="307"/>
        </pc:sldMkLst>
        <pc:spChg chg="mod">
          <ac:chgData name="Nathan de Matos" userId="3a5225b8559bdc10" providerId="Windows Live" clId="Web-{A25F97F8-6290-4242-BFF7-3C5053C58940}" dt="2022-07-30T18:18:16.434" v="103" actId="20577"/>
          <ac:spMkLst>
            <pc:docMk/>
            <pc:sldMk cId="4021659860" sldId="307"/>
            <ac:spMk id="5" creationId="{59285827-B2B3-9CA9-C154-86A2DC84A770}"/>
          </ac:spMkLst>
        </pc:spChg>
        <pc:picChg chg="add mod">
          <ac:chgData name="Nathan de Matos" userId="3a5225b8559bdc10" providerId="Windows Live" clId="Web-{A25F97F8-6290-4242-BFF7-3C5053C58940}" dt="2022-07-30T18:15:41.721" v="95" actId="14100"/>
          <ac:picMkLst>
            <pc:docMk/>
            <pc:sldMk cId="4021659860" sldId="307"/>
            <ac:picMk id="4" creationId="{E93CA269-25BC-43AC-8868-06E2B62E4522}"/>
          </ac:picMkLst>
        </pc:picChg>
        <pc:picChg chg="del">
          <ac:chgData name="Nathan de Matos" userId="3a5225b8559bdc10" providerId="Windows Live" clId="Web-{A25F97F8-6290-4242-BFF7-3C5053C58940}" dt="2022-07-30T18:07:42.154" v="55"/>
          <ac:picMkLst>
            <pc:docMk/>
            <pc:sldMk cId="4021659860" sldId="307"/>
            <ac:picMk id="7" creationId="{DDE78C3B-7FD6-0378-2AEA-A91B41AEACC5}"/>
          </ac:picMkLst>
        </pc:picChg>
      </pc:sldChg>
      <pc:sldChg chg="addSp delSp modSp add replId">
        <pc:chgData name="Nathan de Matos" userId="3a5225b8559bdc10" providerId="Windows Live" clId="Web-{A25F97F8-6290-4242-BFF7-3C5053C58940}" dt="2022-07-30T18:27:31.577" v="134" actId="14100"/>
        <pc:sldMkLst>
          <pc:docMk/>
          <pc:sldMk cId="2592081335" sldId="308"/>
        </pc:sldMkLst>
        <pc:spChg chg="mod">
          <ac:chgData name="Nathan de Matos" userId="3a5225b8559bdc10" providerId="Windows Live" clId="Web-{A25F97F8-6290-4242-BFF7-3C5053C58940}" dt="2022-07-30T18:20:29.595" v="124" actId="20577"/>
          <ac:spMkLst>
            <pc:docMk/>
            <pc:sldMk cId="2592081335" sldId="308"/>
            <ac:spMk id="5" creationId="{59285827-B2B3-9CA9-C154-86A2DC84A770}"/>
          </ac:spMkLst>
        </pc:spChg>
        <pc:picChg chg="del">
          <ac:chgData name="Nathan de Matos" userId="3a5225b8559bdc10" providerId="Windows Live" clId="Web-{A25F97F8-6290-4242-BFF7-3C5053C58940}" dt="2022-07-30T18:19:32.999" v="105"/>
          <ac:picMkLst>
            <pc:docMk/>
            <pc:sldMk cId="2592081335" sldId="308"/>
            <ac:picMk id="4" creationId="{E93CA269-25BC-43AC-8868-06E2B62E4522}"/>
          </ac:picMkLst>
        </pc:picChg>
        <pc:picChg chg="add mod">
          <ac:chgData name="Nathan de Matos" userId="3a5225b8559bdc10" providerId="Windows Live" clId="Web-{A25F97F8-6290-4242-BFF7-3C5053C58940}" dt="2022-07-30T18:27:31.577" v="134" actId="14100"/>
          <ac:picMkLst>
            <pc:docMk/>
            <pc:sldMk cId="2592081335" sldId="308"/>
            <ac:picMk id="6" creationId="{5600FFB4-6016-891A-CBF7-D0DC427839A8}"/>
          </ac:picMkLst>
        </pc:picChg>
        <pc:picChg chg="add mod">
          <ac:chgData name="Nathan de Matos" userId="3a5225b8559bdc10" providerId="Windows Live" clId="Web-{A25F97F8-6290-4242-BFF7-3C5053C58940}" dt="2022-07-30T18:27:26.108" v="132" actId="14100"/>
          <ac:picMkLst>
            <pc:docMk/>
            <pc:sldMk cId="2592081335" sldId="308"/>
            <ac:picMk id="7" creationId="{910BBA58-BD2B-24CE-CB5E-D28C3934329E}"/>
          </ac:picMkLst>
        </pc:picChg>
      </pc:sldChg>
      <pc:sldChg chg="addSp delSp modSp add replId">
        <pc:chgData name="Nathan de Matos" userId="3a5225b8559bdc10" providerId="Windows Live" clId="Web-{A25F97F8-6290-4242-BFF7-3C5053C58940}" dt="2022-07-30T18:40:38.261" v="271" actId="20577"/>
        <pc:sldMkLst>
          <pc:docMk/>
          <pc:sldMk cId="331136411" sldId="309"/>
        </pc:sldMkLst>
        <pc:spChg chg="mod">
          <ac:chgData name="Nathan de Matos" userId="3a5225b8559bdc10" providerId="Windows Live" clId="Web-{A25F97F8-6290-4242-BFF7-3C5053C58940}" dt="2022-07-30T18:40:38.261" v="271" actId="20577"/>
          <ac:spMkLst>
            <pc:docMk/>
            <pc:sldMk cId="331136411" sldId="309"/>
            <ac:spMk id="5" creationId="{59285827-B2B3-9CA9-C154-86A2DC84A770}"/>
          </ac:spMkLst>
        </pc:spChg>
        <pc:picChg chg="del">
          <ac:chgData name="Nathan de Matos" userId="3a5225b8559bdc10" providerId="Windows Live" clId="Web-{A25F97F8-6290-4242-BFF7-3C5053C58940}" dt="2022-07-30T18:28:32.891" v="136"/>
          <ac:picMkLst>
            <pc:docMk/>
            <pc:sldMk cId="331136411" sldId="309"/>
            <ac:picMk id="4" creationId="{E93CA269-25BC-43AC-8868-06E2B62E4522}"/>
          </ac:picMkLst>
        </pc:picChg>
        <pc:picChg chg="add mod">
          <ac:chgData name="Nathan de Matos" userId="3a5225b8559bdc10" providerId="Windows Live" clId="Web-{A25F97F8-6290-4242-BFF7-3C5053C58940}" dt="2022-07-30T18:32:28.539" v="155" actId="14100"/>
          <ac:picMkLst>
            <pc:docMk/>
            <pc:sldMk cId="331136411" sldId="309"/>
            <ac:picMk id="6" creationId="{C52EBE73-5712-E43E-70F7-AE5D8C9FAF02}"/>
          </ac:picMkLst>
        </pc:picChg>
        <pc:picChg chg="add mod">
          <ac:chgData name="Nathan de Matos" userId="3a5225b8559bdc10" providerId="Windows Live" clId="Web-{A25F97F8-6290-4242-BFF7-3C5053C58940}" dt="2022-07-30T18:35:22.642" v="161" actId="1076"/>
          <ac:picMkLst>
            <pc:docMk/>
            <pc:sldMk cId="331136411" sldId="309"/>
            <ac:picMk id="7" creationId="{94E5AE4A-9AB5-75B2-B94C-41DC63FC18C0}"/>
          </ac:picMkLst>
        </pc:picChg>
      </pc:sldChg>
      <pc:sldChg chg="addSp delSp modSp add replId">
        <pc:chgData name="Nathan de Matos" userId="3a5225b8559bdc10" providerId="Windows Live" clId="Web-{A25F97F8-6290-4242-BFF7-3C5053C58940}" dt="2022-07-30T18:42:06.749" v="284" actId="14100"/>
        <pc:sldMkLst>
          <pc:docMk/>
          <pc:sldMk cId="3846555726" sldId="310"/>
        </pc:sldMkLst>
        <pc:spChg chg="add del mod">
          <ac:chgData name="Nathan de Matos" userId="3a5225b8559bdc10" providerId="Windows Live" clId="Web-{A25F97F8-6290-4242-BFF7-3C5053C58940}" dt="2022-07-30T18:41:57.623" v="281" actId="20577"/>
          <ac:spMkLst>
            <pc:docMk/>
            <pc:sldMk cId="3846555726" sldId="310"/>
            <ac:spMk id="5" creationId="{59285827-B2B3-9CA9-C154-86A2DC84A770}"/>
          </ac:spMkLst>
        </pc:spChg>
        <pc:picChg chg="add mod">
          <ac:chgData name="Nathan de Matos" userId="3a5225b8559bdc10" providerId="Windows Live" clId="Web-{A25F97F8-6290-4242-BFF7-3C5053C58940}" dt="2022-07-30T18:42:06.749" v="284" actId="14100"/>
          <ac:picMkLst>
            <pc:docMk/>
            <pc:sldMk cId="3846555726" sldId="310"/>
            <ac:picMk id="4" creationId="{3BE5F8BC-764B-B3B8-FFB7-4FAA6741997D}"/>
          </ac:picMkLst>
        </pc:picChg>
        <pc:picChg chg="add del">
          <ac:chgData name="Nathan de Matos" userId="3a5225b8559bdc10" providerId="Windows Live" clId="Web-{A25F97F8-6290-4242-BFF7-3C5053C58940}" dt="2022-07-30T18:41:50.373" v="277"/>
          <ac:picMkLst>
            <pc:docMk/>
            <pc:sldMk cId="3846555726" sldId="310"/>
            <ac:picMk id="6" creationId="{C52EBE73-5712-E43E-70F7-AE5D8C9FAF02}"/>
          </ac:picMkLst>
        </pc:picChg>
        <pc:picChg chg="del">
          <ac:chgData name="Nathan de Matos" userId="3a5225b8559bdc10" providerId="Windows Live" clId="Web-{A25F97F8-6290-4242-BFF7-3C5053C58940}" dt="2022-07-30T18:41:51.607" v="278"/>
          <ac:picMkLst>
            <pc:docMk/>
            <pc:sldMk cId="3846555726" sldId="310"/>
            <ac:picMk id="7" creationId="{94E5AE4A-9AB5-75B2-B94C-41DC63FC18C0}"/>
          </ac:picMkLst>
        </pc:picChg>
      </pc:sldChg>
      <pc:sldChg chg="addSp delSp modSp add replId">
        <pc:chgData name="Nathan de Matos" userId="3a5225b8559bdc10" providerId="Windows Live" clId="Web-{A25F97F8-6290-4242-BFF7-3C5053C58940}" dt="2022-07-30T18:47:42.933" v="315" actId="14100"/>
        <pc:sldMkLst>
          <pc:docMk/>
          <pc:sldMk cId="465588951" sldId="311"/>
        </pc:sldMkLst>
        <pc:spChg chg="mod">
          <ac:chgData name="Nathan de Matos" userId="3a5225b8559bdc10" providerId="Windows Live" clId="Web-{A25F97F8-6290-4242-BFF7-3C5053C58940}" dt="2022-07-30T18:47:31.229" v="313" actId="20577"/>
          <ac:spMkLst>
            <pc:docMk/>
            <pc:sldMk cId="465588951" sldId="311"/>
            <ac:spMk id="5" creationId="{59285827-B2B3-9CA9-C154-86A2DC84A770}"/>
          </ac:spMkLst>
        </pc:spChg>
        <pc:picChg chg="del">
          <ac:chgData name="Nathan de Matos" userId="3a5225b8559bdc10" providerId="Windows Live" clId="Web-{A25F97F8-6290-4242-BFF7-3C5053C58940}" dt="2022-07-30T18:42:46.390" v="286"/>
          <ac:picMkLst>
            <pc:docMk/>
            <pc:sldMk cId="465588951" sldId="311"/>
            <ac:picMk id="4" creationId="{3BE5F8BC-764B-B3B8-FFB7-4FAA6741997D}"/>
          </ac:picMkLst>
        </pc:picChg>
        <pc:picChg chg="add mod">
          <ac:chgData name="Nathan de Matos" userId="3a5225b8559bdc10" providerId="Windows Live" clId="Web-{A25F97F8-6290-4242-BFF7-3C5053C58940}" dt="2022-07-30T18:47:42.933" v="315" actId="14100"/>
          <ac:picMkLst>
            <pc:docMk/>
            <pc:sldMk cId="465588951" sldId="311"/>
            <ac:picMk id="6" creationId="{1B41A67E-B4AE-5F13-1BDF-F790FEA08EA5}"/>
          </ac:picMkLst>
        </pc:picChg>
      </pc:sldChg>
      <pc:sldChg chg="addSp delSp modSp add replId">
        <pc:chgData name="Nathan de Matos" userId="3a5225b8559bdc10" providerId="Windows Live" clId="Web-{A25F97F8-6290-4242-BFF7-3C5053C58940}" dt="2022-07-30T18:56:35.700" v="373" actId="14100"/>
        <pc:sldMkLst>
          <pc:docMk/>
          <pc:sldMk cId="1289643120" sldId="312"/>
        </pc:sldMkLst>
        <pc:spChg chg="mod">
          <ac:chgData name="Nathan de Matos" userId="3a5225b8559bdc10" providerId="Windows Live" clId="Web-{A25F97F8-6290-4242-BFF7-3C5053C58940}" dt="2022-07-30T18:52:47.146" v="365" actId="20577"/>
          <ac:spMkLst>
            <pc:docMk/>
            <pc:sldMk cId="1289643120" sldId="312"/>
            <ac:spMk id="5" creationId="{59285827-B2B3-9CA9-C154-86A2DC84A770}"/>
          </ac:spMkLst>
        </pc:spChg>
        <pc:picChg chg="add del mod">
          <ac:chgData name="Nathan de Matos" userId="3a5225b8559bdc10" providerId="Windows Live" clId="Web-{A25F97F8-6290-4242-BFF7-3C5053C58940}" dt="2022-07-30T18:54:57.790" v="369"/>
          <ac:picMkLst>
            <pc:docMk/>
            <pc:sldMk cId="1289643120" sldId="312"/>
            <ac:picMk id="4" creationId="{40FFC1F9-0DB0-FBF9-0009-22EBA16521AF}"/>
          </ac:picMkLst>
        </pc:picChg>
        <pc:picChg chg="del">
          <ac:chgData name="Nathan de Matos" userId="3a5225b8559bdc10" providerId="Windows Live" clId="Web-{A25F97F8-6290-4242-BFF7-3C5053C58940}" dt="2022-07-30T18:49:21.092" v="322"/>
          <ac:picMkLst>
            <pc:docMk/>
            <pc:sldMk cId="1289643120" sldId="312"/>
            <ac:picMk id="6" creationId="{1B41A67E-B4AE-5F13-1BDF-F790FEA08EA5}"/>
          </ac:picMkLst>
        </pc:picChg>
        <pc:picChg chg="add mod">
          <ac:chgData name="Nathan de Matos" userId="3a5225b8559bdc10" providerId="Windows Live" clId="Web-{A25F97F8-6290-4242-BFF7-3C5053C58940}" dt="2022-07-30T18:56:35.700" v="373" actId="14100"/>
          <ac:picMkLst>
            <pc:docMk/>
            <pc:sldMk cId="1289643120" sldId="312"/>
            <ac:picMk id="7" creationId="{1DF7F522-40AF-D066-FBDB-B91E128937B6}"/>
          </ac:picMkLst>
        </pc:picChg>
      </pc:sldChg>
      <pc:sldChg chg="addSp delSp modSp add replId">
        <pc:chgData name="Nathan de Matos" userId="3a5225b8559bdc10" providerId="Windows Live" clId="Web-{A25F97F8-6290-4242-BFF7-3C5053C58940}" dt="2022-07-30T19:03:36.438" v="420" actId="14100"/>
        <pc:sldMkLst>
          <pc:docMk/>
          <pc:sldMk cId="1544313080" sldId="313"/>
        </pc:sldMkLst>
        <pc:spChg chg="mod">
          <ac:chgData name="Nathan de Matos" userId="3a5225b8559bdc10" providerId="Windows Live" clId="Web-{A25F97F8-6290-4242-BFF7-3C5053C58940}" dt="2022-07-30T19:01:48.950" v="417" actId="20577"/>
          <ac:spMkLst>
            <pc:docMk/>
            <pc:sldMk cId="1544313080" sldId="313"/>
            <ac:spMk id="5" creationId="{59285827-B2B3-9CA9-C154-86A2DC84A770}"/>
          </ac:spMkLst>
        </pc:spChg>
        <pc:picChg chg="add mod">
          <ac:chgData name="Nathan de Matos" userId="3a5225b8559bdc10" providerId="Windows Live" clId="Web-{A25F97F8-6290-4242-BFF7-3C5053C58940}" dt="2022-07-30T19:03:36.438" v="420" actId="14100"/>
          <ac:picMkLst>
            <pc:docMk/>
            <pc:sldMk cId="1544313080" sldId="313"/>
            <ac:picMk id="4" creationId="{A83AE17F-EB74-84BE-5D48-1D6C7AEE7ECD}"/>
          </ac:picMkLst>
        </pc:picChg>
        <pc:picChg chg="del">
          <ac:chgData name="Nathan de Matos" userId="3a5225b8559bdc10" providerId="Windows Live" clId="Web-{A25F97F8-6290-4242-BFF7-3C5053C58940}" dt="2022-07-30T18:57:35.958" v="375"/>
          <ac:picMkLst>
            <pc:docMk/>
            <pc:sldMk cId="1544313080" sldId="313"/>
            <ac:picMk id="7" creationId="{1DF7F522-40AF-D066-FBDB-B91E128937B6}"/>
          </ac:picMkLst>
        </pc:picChg>
      </pc:sldChg>
      <pc:sldChg chg="modSp add replId">
        <pc:chgData name="Nathan de Matos" userId="3a5225b8559bdc10" providerId="Windows Live" clId="Web-{A25F97F8-6290-4242-BFF7-3C5053C58940}" dt="2022-07-30T19:08:03.510" v="442" actId="20577"/>
        <pc:sldMkLst>
          <pc:docMk/>
          <pc:sldMk cId="117374725" sldId="314"/>
        </pc:sldMkLst>
        <pc:spChg chg="mod">
          <ac:chgData name="Nathan de Matos" userId="3a5225b8559bdc10" providerId="Windows Live" clId="Web-{A25F97F8-6290-4242-BFF7-3C5053C58940}" dt="2022-07-30T19:08:03.510" v="442" actId="20577"/>
          <ac:spMkLst>
            <pc:docMk/>
            <pc:sldMk cId="117374725" sldId="314"/>
            <ac:spMk id="5" creationId="{59285827-B2B3-9CA9-C154-86A2DC84A770}"/>
          </ac:spMkLst>
        </pc:spChg>
        <pc:picChg chg="mod">
          <ac:chgData name="Nathan de Matos" userId="3a5225b8559bdc10" providerId="Windows Live" clId="Web-{A25F97F8-6290-4242-BFF7-3C5053C58940}" dt="2022-07-30T19:05:39.708" v="439" actId="14100"/>
          <ac:picMkLst>
            <pc:docMk/>
            <pc:sldMk cId="117374725" sldId="314"/>
            <ac:picMk id="4" creationId="{A83AE17F-EB74-84BE-5D48-1D6C7AEE7ECD}"/>
          </ac:picMkLst>
        </pc:picChg>
      </pc:sldChg>
      <pc:sldChg chg="delSp modSp add replId">
        <pc:chgData name="Nathan de Matos" userId="3a5225b8559bdc10" providerId="Windows Live" clId="Web-{A25F97F8-6290-4242-BFF7-3C5053C58940}" dt="2022-07-30T19:29:15.549" v="458" actId="20577"/>
        <pc:sldMkLst>
          <pc:docMk/>
          <pc:sldMk cId="3043050338" sldId="315"/>
        </pc:sldMkLst>
        <pc:spChg chg="mod">
          <ac:chgData name="Nathan de Matos" userId="3a5225b8559bdc10" providerId="Windows Live" clId="Web-{A25F97F8-6290-4242-BFF7-3C5053C58940}" dt="2022-07-30T19:28:53.205" v="445" actId="20577"/>
          <ac:spMkLst>
            <pc:docMk/>
            <pc:sldMk cId="3043050338" sldId="315"/>
            <ac:spMk id="2" creationId="{A51987DC-E8EE-CC56-EDFF-366BB3994BE5}"/>
          </ac:spMkLst>
        </pc:spChg>
        <pc:spChg chg="mod">
          <ac:chgData name="Nathan de Matos" userId="3a5225b8559bdc10" providerId="Windows Live" clId="Web-{A25F97F8-6290-4242-BFF7-3C5053C58940}" dt="2022-07-30T19:29:15.549" v="458" actId="20577"/>
          <ac:spMkLst>
            <pc:docMk/>
            <pc:sldMk cId="3043050338" sldId="315"/>
            <ac:spMk id="5" creationId="{59285827-B2B3-9CA9-C154-86A2DC84A770}"/>
          </ac:spMkLst>
        </pc:spChg>
        <pc:picChg chg="del">
          <ac:chgData name="Nathan de Matos" userId="3a5225b8559bdc10" providerId="Windows Live" clId="Web-{A25F97F8-6290-4242-BFF7-3C5053C58940}" dt="2022-07-30T19:29:12.252" v="456"/>
          <ac:picMkLst>
            <pc:docMk/>
            <pc:sldMk cId="3043050338" sldId="315"/>
            <ac:picMk id="4" creationId="{A83AE17F-EB74-84BE-5D48-1D6C7AEE7ECD}"/>
          </ac:picMkLst>
        </pc:picChg>
      </pc:sldChg>
    </pc:docChg>
  </pc:docChgLst>
  <pc:docChgLst>
    <pc:chgData name="Nathan de Matos" userId="3a5225b8559bdc10" providerId="Windows Live" clId="Web-{DBFDBB0F-DD0A-48C9-A49F-F370C0FAA093}"/>
    <pc:docChg chg="addSld delSld modSld sldOrd">
      <pc:chgData name="Nathan de Matos" userId="3a5225b8559bdc10" providerId="Windows Live" clId="Web-{DBFDBB0F-DD0A-48C9-A49F-F370C0FAA093}" dt="2022-07-31T23:24:01.828" v="608" actId="20577"/>
      <pc:docMkLst>
        <pc:docMk/>
      </pc:docMkLst>
      <pc:sldChg chg="addSp modSp">
        <pc:chgData name="Nathan de Matos" userId="3a5225b8559bdc10" providerId="Windows Live" clId="Web-{DBFDBB0F-DD0A-48C9-A49F-F370C0FAA093}" dt="2022-07-31T21:55:23.230" v="37" actId="14100"/>
        <pc:sldMkLst>
          <pc:docMk/>
          <pc:sldMk cId="3043050338" sldId="315"/>
        </pc:sldMkLst>
        <pc:spChg chg="mod">
          <ac:chgData name="Nathan de Matos" userId="3a5225b8559bdc10" providerId="Windows Live" clId="Web-{DBFDBB0F-DD0A-48C9-A49F-F370C0FAA093}" dt="2022-07-31T21:53:21.039" v="30" actId="20577"/>
          <ac:spMkLst>
            <pc:docMk/>
            <pc:sldMk cId="3043050338" sldId="315"/>
            <ac:spMk id="5" creationId="{59285827-B2B3-9CA9-C154-86A2DC84A770}"/>
          </ac:spMkLst>
        </pc:spChg>
        <pc:picChg chg="add mod">
          <ac:chgData name="Nathan de Matos" userId="3a5225b8559bdc10" providerId="Windows Live" clId="Web-{DBFDBB0F-DD0A-48C9-A49F-F370C0FAA093}" dt="2022-07-31T21:55:23.230" v="37" actId="14100"/>
          <ac:picMkLst>
            <pc:docMk/>
            <pc:sldMk cId="3043050338" sldId="315"/>
            <ac:picMk id="4" creationId="{262473A6-A030-D784-9A9B-2BA61BB63A09}"/>
          </ac:picMkLst>
        </pc:picChg>
      </pc:sldChg>
      <pc:sldChg chg="addSp modSp add replId">
        <pc:chgData name="Nathan de Matos" userId="3a5225b8559bdc10" providerId="Windows Live" clId="Web-{DBFDBB0F-DD0A-48C9-A49F-F370C0FAA093}" dt="2022-07-31T21:56:11.996" v="47" actId="1076"/>
        <pc:sldMkLst>
          <pc:docMk/>
          <pc:sldMk cId="2241180557" sldId="316"/>
        </pc:sldMkLst>
        <pc:spChg chg="mod">
          <ac:chgData name="Nathan de Matos" userId="3a5225b8559bdc10" providerId="Windows Live" clId="Web-{DBFDBB0F-DD0A-48C9-A49F-F370C0FAA093}" dt="2022-07-31T21:56:01.512" v="43" actId="20577"/>
          <ac:spMkLst>
            <pc:docMk/>
            <pc:sldMk cId="2241180557" sldId="316"/>
            <ac:spMk id="5" creationId="{59285827-B2B3-9CA9-C154-86A2DC84A770}"/>
          </ac:spMkLst>
        </pc:spChg>
        <pc:picChg chg="add mod">
          <ac:chgData name="Nathan de Matos" userId="3a5225b8559bdc10" providerId="Windows Live" clId="Web-{DBFDBB0F-DD0A-48C9-A49F-F370C0FAA093}" dt="2022-07-31T21:56:11.996" v="47" actId="1076"/>
          <ac:picMkLst>
            <pc:docMk/>
            <pc:sldMk cId="2241180557" sldId="316"/>
            <ac:picMk id="6" creationId="{23845AB6-9534-44F6-0715-AAAD0C68D238}"/>
          </ac:picMkLst>
        </pc:picChg>
      </pc:sldChg>
      <pc:sldChg chg="addSp delSp modSp add replId">
        <pc:chgData name="Nathan de Matos" userId="3a5225b8559bdc10" providerId="Windows Live" clId="Web-{DBFDBB0F-DD0A-48C9-A49F-F370C0FAA093}" dt="2022-07-31T22:06:04.073" v="110" actId="1076"/>
        <pc:sldMkLst>
          <pc:docMk/>
          <pc:sldMk cId="656596707" sldId="317"/>
        </pc:sldMkLst>
        <pc:spChg chg="mod">
          <ac:chgData name="Nathan de Matos" userId="3a5225b8559bdc10" providerId="Windows Live" clId="Web-{DBFDBB0F-DD0A-48C9-A49F-F370C0FAA093}" dt="2022-07-31T22:06:00.448" v="108" actId="20577"/>
          <ac:spMkLst>
            <pc:docMk/>
            <pc:sldMk cId="656596707" sldId="317"/>
            <ac:spMk id="5" creationId="{59285827-B2B3-9CA9-C154-86A2DC84A770}"/>
          </ac:spMkLst>
        </pc:spChg>
        <pc:picChg chg="del">
          <ac:chgData name="Nathan de Matos" userId="3a5225b8559bdc10" providerId="Windows Live" clId="Web-{DBFDBB0F-DD0A-48C9-A49F-F370C0FAA093}" dt="2022-07-31T22:01:10.581" v="51"/>
          <ac:picMkLst>
            <pc:docMk/>
            <pc:sldMk cId="656596707" sldId="317"/>
            <ac:picMk id="6" creationId="{23845AB6-9534-44F6-0715-AAAD0C68D238}"/>
          </ac:picMkLst>
        </pc:picChg>
        <pc:picChg chg="add mod">
          <ac:chgData name="Nathan de Matos" userId="3a5225b8559bdc10" providerId="Windows Live" clId="Web-{DBFDBB0F-DD0A-48C9-A49F-F370C0FAA093}" dt="2022-07-31T22:06:02.338" v="109" actId="1076"/>
          <ac:picMkLst>
            <pc:docMk/>
            <pc:sldMk cId="656596707" sldId="317"/>
            <ac:picMk id="7" creationId="{EDB01123-7853-5E9C-5388-971B77D109CE}"/>
          </ac:picMkLst>
        </pc:picChg>
        <pc:picChg chg="add mod">
          <ac:chgData name="Nathan de Matos" userId="3a5225b8559bdc10" providerId="Windows Live" clId="Web-{DBFDBB0F-DD0A-48C9-A49F-F370C0FAA093}" dt="2022-07-31T22:06:04.073" v="110" actId="1076"/>
          <ac:picMkLst>
            <pc:docMk/>
            <pc:sldMk cId="656596707" sldId="317"/>
            <ac:picMk id="8" creationId="{B0057240-60D7-3701-0565-1D93CD8FFA5B}"/>
          </ac:picMkLst>
        </pc:picChg>
      </pc:sldChg>
      <pc:sldChg chg="addSp delSp modSp add replId">
        <pc:chgData name="Nathan de Matos" userId="3a5225b8559bdc10" providerId="Windows Live" clId="Web-{DBFDBB0F-DD0A-48C9-A49F-F370C0FAA093}" dt="2022-07-31T22:19:26.404" v="207" actId="14100"/>
        <pc:sldMkLst>
          <pc:docMk/>
          <pc:sldMk cId="981844168" sldId="318"/>
        </pc:sldMkLst>
        <pc:spChg chg="mod">
          <ac:chgData name="Nathan de Matos" userId="3a5225b8559bdc10" providerId="Windows Live" clId="Web-{DBFDBB0F-DD0A-48C9-A49F-F370C0FAA093}" dt="2022-07-31T22:19:17.607" v="205" actId="20577"/>
          <ac:spMkLst>
            <pc:docMk/>
            <pc:sldMk cId="981844168" sldId="318"/>
            <ac:spMk id="5" creationId="{59285827-B2B3-9CA9-C154-86A2DC84A770}"/>
          </ac:spMkLst>
        </pc:spChg>
        <pc:picChg chg="add del mod">
          <ac:chgData name="Nathan de Matos" userId="3a5225b8559bdc10" providerId="Windows Live" clId="Web-{DBFDBB0F-DD0A-48C9-A49F-F370C0FAA093}" dt="2022-07-31T22:11:25.908" v="147"/>
          <ac:picMkLst>
            <pc:docMk/>
            <pc:sldMk cId="981844168" sldId="318"/>
            <ac:picMk id="6" creationId="{B9FB0843-86ED-2C17-B5D6-0311E2304083}"/>
          </ac:picMkLst>
        </pc:picChg>
        <pc:picChg chg="del">
          <ac:chgData name="Nathan de Matos" userId="3a5225b8559bdc10" providerId="Windows Live" clId="Web-{DBFDBB0F-DD0A-48C9-A49F-F370C0FAA093}" dt="2022-07-31T22:08:13.513" v="112"/>
          <ac:picMkLst>
            <pc:docMk/>
            <pc:sldMk cId="981844168" sldId="318"/>
            <ac:picMk id="7" creationId="{EDB01123-7853-5E9C-5388-971B77D109CE}"/>
          </ac:picMkLst>
        </pc:picChg>
        <pc:picChg chg="del">
          <ac:chgData name="Nathan de Matos" userId="3a5225b8559bdc10" providerId="Windows Live" clId="Web-{DBFDBB0F-DD0A-48C9-A49F-F370C0FAA093}" dt="2022-07-31T22:08:14.169" v="113"/>
          <ac:picMkLst>
            <pc:docMk/>
            <pc:sldMk cId="981844168" sldId="318"/>
            <ac:picMk id="8" creationId="{B0057240-60D7-3701-0565-1D93CD8FFA5B}"/>
          </ac:picMkLst>
        </pc:picChg>
        <pc:picChg chg="add mod">
          <ac:chgData name="Nathan de Matos" userId="3a5225b8559bdc10" providerId="Windows Live" clId="Web-{DBFDBB0F-DD0A-48C9-A49F-F370C0FAA093}" dt="2022-07-31T22:19:26.404" v="207" actId="14100"/>
          <ac:picMkLst>
            <pc:docMk/>
            <pc:sldMk cId="981844168" sldId="318"/>
            <ac:picMk id="9" creationId="{0E4A8554-10E3-2C44-1222-094CB48D9C79}"/>
          </ac:picMkLst>
        </pc:picChg>
      </pc:sldChg>
      <pc:sldChg chg="modSp add ord replId">
        <pc:chgData name="Nathan de Matos" userId="3a5225b8559bdc10" providerId="Windows Live" clId="Web-{DBFDBB0F-DD0A-48C9-A49F-F370C0FAA093}" dt="2022-07-31T22:10:57.236" v="146"/>
        <pc:sldMkLst>
          <pc:docMk/>
          <pc:sldMk cId="3795844094" sldId="319"/>
        </pc:sldMkLst>
        <pc:spChg chg="mod">
          <ac:chgData name="Nathan de Matos" userId="3a5225b8559bdc10" providerId="Windows Live" clId="Web-{DBFDBB0F-DD0A-48C9-A49F-F370C0FAA093}" dt="2022-07-31T22:10:46.939" v="145" actId="20577"/>
          <ac:spMkLst>
            <pc:docMk/>
            <pc:sldMk cId="3795844094" sldId="319"/>
            <ac:spMk id="5" creationId="{59285827-B2B3-9CA9-C154-86A2DC84A770}"/>
          </ac:spMkLst>
        </pc:spChg>
        <pc:picChg chg="mod">
          <ac:chgData name="Nathan de Matos" userId="3a5225b8559bdc10" providerId="Windows Live" clId="Web-{DBFDBB0F-DD0A-48C9-A49F-F370C0FAA093}" dt="2022-07-31T22:10:28.751" v="141" actId="1076"/>
          <ac:picMkLst>
            <pc:docMk/>
            <pc:sldMk cId="3795844094" sldId="319"/>
            <ac:picMk id="6" creationId="{B9FB0843-86ED-2C17-B5D6-0311E2304083}"/>
          </ac:picMkLst>
        </pc:picChg>
      </pc:sldChg>
      <pc:sldChg chg="addSp delSp modSp add replId">
        <pc:chgData name="Nathan de Matos" userId="3a5225b8559bdc10" providerId="Windows Live" clId="Web-{DBFDBB0F-DD0A-48C9-A49F-F370C0FAA093}" dt="2022-07-31T22:25:51.569" v="243" actId="20577"/>
        <pc:sldMkLst>
          <pc:docMk/>
          <pc:sldMk cId="4231452197" sldId="320"/>
        </pc:sldMkLst>
        <pc:spChg chg="mod">
          <ac:chgData name="Nathan de Matos" userId="3a5225b8559bdc10" providerId="Windows Live" clId="Web-{DBFDBB0F-DD0A-48C9-A49F-F370C0FAA093}" dt="2022-07-31T22:25:51.569" v="243" actId="20577"/>
          <ac:spMkLst>
            <pc:docMk/>
            <pc:sldMk cId="4231452197" sldId="320"/>
            <ac:spMk id="5" creationId="{59285827-B2B3-9CA9-C154-86A2DC84A770}"/>
          </ac:spMkLst>
        </pc:spChg>
        <pc:picChg chg="add mod">
          <ac:chgData name="Nathan de Matos" userId="3a5225b8559bdc10" providerId="Windows Live" clId="Web-{DBFDBB0F-DD0A-48C9-A49F-F370C0FAA093}" dt="2022-07-31T22:25:07.802" v="237" actId="14100"/>
          <ac:picMkLst>
            <pc:docMk/>
            <pc:sldMk cId="4231452197" sldId="320"/>
            <ac:picMk id="6" creationId="{0CF79061-8BEC-B80A-E895-FC017012F339}"/>
          </ac:picMkLst>
        </pc:picChg>
        <pc:picChg chg="del">
          <ac:chgData name="Nathan de Matos" userId="3a5225b8559bdc10" providerId="Windows Live" clId="Web-{DBFDBB0F-DD0A-48C9-A49F-F370C0FAA093}" dt="2022-07-31T22:21:17.984" v="211"/>
          <ac:picMkLst>
            <pc:docMk/>
            <pc:sldMk cId="4231452197" sldId="320"/>
            <ac:picMk id="9" creationId="{0E4A8554-10E3-2C44-1222-094CB48D9C79}"/>
          </ac:picMkLst>
        </pc:picChg>
      </pc:sldChg>
      <pc:sldChg chg="addSp delSp modSp add del replId">
        <pc:chgData name="Nathan de Matos" userId="3a5225b8559bdc10" providerId="Windows Live" clId="Web-{DBFDBB0F-DD0A-48C9-A49F-F370C0FAA093}" dt="2022-07-31T22:56:47.832" v="415"/>
        <pc:sldMkLst>
          <pc:docMk/>
          <pc:sldMk cId="2198657708" sldId="321"/>
        </pc:sldMkLst>
        <pc:spChg chg="mod">
          <ac:chgData name="Nathan de Matos" userId="3a5225b8559bdc10" providerId="Windows Live" clId="Web-{DBFDBB0F-DD0A-48C9-A49F-F370C0FAA093}" dt="2022-07-31T22:30:46.920" v="330" actId="20577"/>
          <ac:spMkLst>
            <pc:docMk/>
            <pc:sldMk cId="2198657708" sldId="321"/>
            <ac:spMk id="5" creationId="{59285827-B2B3-9CA9-C154-86A2DC84A770}"/>
          </ac:spMkLst>
        </pc:spChg>
        <pc:picChg chg="del">
          <ac:chgData name="Nathan de Matos" userId="3a5225b8559bdc10" providerId="Windows Live" clId="Web-{DBFDBB0F-DD0A-48C9-A49F-F370C0FAA093}" dt="2022-07-31T22:35:38.270" v="338"/>
          <ac:picMkLst>
            <pc:docMk/>
            <pc:sldMk cId="2198657708" sldId="321"/>
            <ac:picMk id="4" creationId="{262473A6-A030-D784-9A9B-2BA61BB63A09}"/>
          </ac:picMkLst>
        </pc:picChg>
        <pc:picChg chg="del">
          <ac:chgData name="Nathan de Matos" userId="3a5225b8559bdc10" providerId="Windows Live" clId="Web-{DBFDBB0F-DD0A-48C9-A49F-F370C0FAA093}" dt="2022-07-31T22:26:13.569" v="245"/>
          <ac:picMkLst>
            <pc:docMk/>
            <pc:sldMk cId="2198657708" sldId="321"/>
            <ac:picMk id="6" creationId="{0CF79061-8BEC-B80A-E895-FC017012F339}"/>
          </ac:picMkLst>
        </pc:picChg>
        <pc:picChg chg="add mod">
          <ac:chgData name="Nathan de Matos" userId="3a5225b8559bdc10" providerId="Windows Live" clId="Web-{DBFDBB0F-DD0A-48C9-A49F-F370C0FAA093}" dt="2022-07-31T22:35:50.661" v="341" actId="1076"/>
          <ac:picMkLst>
            <pc:docMk/>
            <pc:sldMk cId="2198657708" sldId="321"/>
            <ac:picMk id="7" creationId="{E3CFE831-FCFB-D2E0-AA58-461F28E87981}"/>
          </ac:picMkLst>
        </pc:picChg>
        <pc:picChg chg="add mod">
          <ac:chgData name="Nathan de Matos" userId="3a5225b8559bdc10" providerId="Windows Live" clId="Web-{DBFDBB0F-DD0A-48C9-A49F-F370C0FAA093}" dt="2022-07-31T22:35:47.708" v="340" actId="1076"/>
          <ac:picMkLst>
            <pc:docMk/>
            <pc:sldMk cId="2198657708" sldId="321"/>
            <ac:picMk id="8" creationId="{952B8B7F-3783-ECA0-EA63-C1D3ED40FBD6}"/>
          </ac:picMkLst>
        </pc:picChg>
      </pc:sldChg>
      <pc:sldChg chg="addSp delSp modSp add del ord replId">
        <pc:chgData name="Nathan de Matos" userId="3a5225b8559bdc10" providerId="Windows Live" clId="Web-{DBFDBB0F-DD0A-48C9-A49F-F370C0FAA093}" dt="2022-07-31T22:56:42.442" v="414"/>
        <pc:sldMkLst>
          <pc:docMk/>
          <pc:sldMk cId="83124333" sldId="322"/>
        </pc:sldMkLst>
        <pc:spChg chg="mod">
          <ac:chgData name="Nathan de Matos" userId="3a5225b8559bdc10" providerId="Windows Live" clId="Web-{DBFDBB0F-DD0A-48C9-A49F-F370C0FAA093}" dt="2022-07-31T22:40:34.902" v="397" actId="20577"/>
          <ac:spMkLst>
            <pc:docMk/>
            <pc:sldMk cId="83124333" sldId="322"/>
            <ac:spMk id="5" creationId="{59285827-B2B3-9CA9-C154-86A2DC84A770}"/>
          </ac:spMkLst>
        </pc:spChg>
        <pc:picChg chg="add mod">
          <ac:chgData name="Nathan de Matos" userId="3a5225b8559bdc10" providerId="Windows Live" clId="Web-{DBFDBB0F-DD0A-48C9-A49F-F370C0FAA093}" dt="2022-07-31T22:41:11.903" v="404" actId="14100"/>
          <ac:picMkLst>
            <pc:docMk/>
            <pc:sldMk cId="83124333" sldId="322"/>
            <ac:picMk id="4" creationId="{F6858BB9-B234-78F6-5FC9-509D7E6CF08A}"/>
          </ac:picMkLst>
        </pc:picChg>
        <pc:picChg chg="del">
          <ac:chgData name="Nathan de Matos" userId="3a5225b8559bdc10" providerId="Windows Live" clId="Web-{DBFDBB0F-DD0A-48C9-A49F-F370C0FAA093}" dt="2022-07-31T22:37:55.711" v="389"/>
          <ac:picMkLst>
            <pc:docMk/>
            <pc:sldMk cId="83124333" sldId="322"/>
            <ac:picMk id="7" creationId="{E3CFE831-FCFB-D2E0-AA58-461F28E87981}"/>
          </ac:picMkLst>
        </pc:picChg>
        <pc:picChg chg="del">
          <ac:chgData name="Nathan de Matos" userId="3a5225b8559bdc10" providerId="Windows Live" clId="Web-{DBFDBB0F-DD0A-48C9-A49F-F370C0FAA093}" dt="2022-07-31T22:37:54.773" v="388"/>
          <ac:picMkLst>
            <pc:docMk/>
            <pc:sldMk cId="83124333" sldId="322"/>
            <ac:picMk id="8" creationId="{952B8B7F-3783-ECA0-EA63-C1D3ED40FBD6}"/>
          </ac:picMkLst>
        </pc:picChg>
      </pc:sldChg>
      <pc:sldChg chg="modSp add ord replId">
        <pc:chgData name="Nathan de Matos" userId="3a5225b8559bdc10" providerId="Windows Live" clId="Web-{DBFDBB0F-DD0A-48C9-A49F-F370C0FAA093}" dt="2022-07-31T22:56:20.941" v="412"/>
        <pc:sldMkLst>
          <pc:docMk/>
          <pc:sldMk cId="2018057123" sldId="323"/>
        </pc:sldMkLst>
        <pc:spChg chg="mod">
          <ac:chgData name="Nathan de Matos" userId="3a5225b8559bdc10" providerId="Windows Live" clId="Web-{DBFDBB0F-DD0A-48C9-A49F-F370C0FAA093}" dt="2022-07-31T22:56:12.910" v="411" actId="20577"/>
          <ac:spMkLst>
            <pc:docMk/>
            <pc:sldMk cId="2018057123" sldId="323"/>
            <ac:spMk id="5" creationId="{59285827-B2B3-9CA9-C154-86A2DC84A770}"/>
          </ac:spMkLst>
        </pc:spChg>
      </pc:sldChg>
      <pc:sldChg chg="addSp delSp modSp add replId">
        <pc:chgData name="Nathan de Matos" userId="3a5225b8559bdc10" providerId="Windows Live" clId="Web-{DBFDBB0F-DD0A-48C9-A49F-F370C0FAA093}" dt="2022-07-31T23:08:42.818" v="459" actId="1076"/>
        <pc:sldMkLst>
          <pc:docMk/>
          <pc:sldMk cId="2747605145" sldId="324"/>
        </pc:sldMkLst>
        <pc:spChg chg="mod">
          <ac:chgData name="Nathan de Matos" userId="3a5225b8559bdc10" providerId="Windows Live" clId="Web-{DBFDBB0F-DD0A-48C9-A49F-F370C0FAA093}" dt="2022-07-31T23:05:40.517" v="452" actId="20577"/>
          <ac:spMkLst>
            <pc:docMk/>
            <pc:sldMk cId="2747605145" sldId="324"/>
            <ac:spMk id="5" creationId="{59285827-B2B3-9CA9-C154-86A2DC84A770}"/>
          </ac:spMkLst>
        </pc:spChg>
        <pc:picChg chg="del">
          <ac:chgData name="Nathan de Matos" userId="3a5225b8559bdc10" providerId="Windows Live" clId="Web-{DBFDBB0F-DD0A-48C9-A49F-F370C0FAA093}" dt="2022-07-31T23:00:19.337" v="426"/>
          <ac:picMkLst>
            <pc:docMk/>
            <pc:sldMk cId="2747605145" sldId="324"/>
            <ac:picMk id="4" creationId="{F6858BB9-B234-78F6-5FC9-509D7E6CF08A}"/>
          </ac:picMkLst>
        </pc:picChg>
        <pc:picChg chg="add del mod">
          <ac:chgData name="Nathan de Matos" userId="3a5225b8559bdc10" providerId="Windows Live" clId="Web-{DBFDBB0F-DD0A-48C9-A49F-F370C0FAA093}" dt="2022-07-31T23:07:42.130" v="455"/>
          <ac:picMkLst>
            <pc:docMk/>
            <pc:sldMk cId="2747605145" sldId="324"/>
            <ac:picMk id="6" creationId="{AF9EC4DD-B996-337A-166F-64A4FC06411A}"/>
          </ac:picMkLst>
        </pc:picChg>
        <pc:picChg chg="add mod">
          <ac:chgData name="Nathan de Matos" userId="3a5225b8559bdc10" providerId="Windows Live" clId="Web-{DBFDBB0F-DD0A-48C9-A49F-F370C0FAA093}" dt="2022-07-31T23:08:42.818" v="459" actId="1076"/>
          <ac:picMkLst>
            <pc:docMk/>
            <pc:sldMk cId="2747605145" sldId="324"/>
            <ac:picMk id="7" creationId="{A433DCAD-6724-B144-364D-1DD29A15A72C}"/>
          </ac:picMkLst>
        </pc:picChg>
      </pc:sldChg>
      <pc:sldChg chg="addSp delSp modSp add replId">
        <pc:chgData name="Nathan de Matos" userId="3a5225b8559bdc10" providerId="Windows Live" clId="Web-{DBFDBB0F-DD0A-48C9-A49F-F370C0FAA093}" dt="2022-07-31T23:04:55.782" v="450" actId="1076"/>
        <pc:sldMkLst>
          <pc:docMk/>
          <pc:sldMk cId="3730791427" sldId="325"/>
        </pc:sldMkLst>
        <pc:spChg chg="add del mod">
          <ac:chgData name="Nathan de Matos" userId="3a5225b8559bdc10" providerId="Windows Live" clId="Web-{DBFDBB0F-DD0A-48C9-A49F-F370C0FAA093}" dt="2022-07-31T23:04:42.250" v="447"/>
          <ac:spMkLst>
            <pc:docMk/>
            <pc:sldMk cId="3730791427" sldId="325"/>
            <ac:spMk id="5" creationId="{59285827-B2B3-9CA9-C154-86A2DC84A770}"/>
          </ac:spMkLst>
        </pc:spChg>
        <pc:picChg chg="mod">
          <ac:chgData name="Nathan de Matos" userId="3a5225b8559bdc10" providerId="Windows Live" clId="Web-{DBFDBB0F-DD0A-48C9-A49F-F370C0FAA093}" dt="2022-07-31T23:04:55.782" v="450" actId="1076"/>
          <ac:picMkLst>
            <pc:docMk/>
            <pc:sldMk cId="3730791427" sldId="325"/>
            <ac:picMk id="6" creationId="{AF9EC4DD-B996-337A-166F-64A4FC06411A}"/>
          </ac:picMkLst>
        </pc:picChg>
      </pc:sldChg>
      <pc:sldChg chg="addSp delSp modSp add replId">
        <pc:chgData name="Nathan de Matos" userId="3a5225b8559bdc10" providerId="Windows Live" clId="Web-{DBFDBB0F-DD0A-48C9-A49F-F370C0FAA093}" dt="2022-07-31T23:19:30.181" v="542" actId="1076"/>
        <pc:sldMkLst>
          <pc:docMk/>
          <pc:sldMk cId="3622743013" sldId="326"/>
        </pc:sldMkLst>
        <pc:spChg chg="mod">
          <ac:chgData name="Nathan de Matos" userId="3a5225b8559bdc10" providerId="Windows Live" clId="Web-{DBFDBB0F-DD0A-48C9-A49F-F370C0FAA093}" dt="2022-07-31T23:12:49.859" v="517" actId="14100"/>
          <ac:spMkLst>
            <pc:docMk/>
            <pc:sldMk cId="3622743013" sldId="326"/>
            <ac:spMk id="5" creationId="{59285827-B2B3-9CA9-C154-86A2DC84A770}"/>
          </ac:spMkLst>
        </pc:spChg>
        <pc:picChg chg="add del mod">
          <ac:chgData name="Nathan de Matos" userId="3a5225b8559bdc10" providerId="Windows Live" clId="Web-{DBFDBB0F-DD0A-48C9-A49F-F370C0FAA093}" dt="2022-07-31T23:13:24.079" v="520"/>
          <ac:picMkLst>
            <pc:docMk/>
            <pc:sldMk cId="3622743013" sldId="326"/>
            <ac:picMk id="4" creationId="{1A0B2901-FCA6-A4E4-1AC1-00D01169E9CA}"/>
          </ac:picMkLst>
        </pc:picChg>
        <pc:picChg chg="del">
          <ac:chgData name="Nathan de Matos" userId="3a5225b8559bdc10" providerId="Windows Live" clId="Web-{DBFDBB0F-DD0A-48C9-A49F-F370C0FAA093}" dt="2022-07-31T23:06:11.206" v="454"/>
          <ac:picMkLst>
            <pc:docMk/>
            <pc:sldMk cId="3622743013" sldId="326"/>
            <ac:picMk id="6" creationId="{AF9EC4DD-B996-337A-166F-64A4FC06411A}"/>
          </ac:picMkLst>
        </pc:picChg>
        <pc:picChg chg="add mod">
          <ac:chgData name="Nathan de Matos" userId="3a5225b8559bdc10" providerId="Windows Live" clId="Web-{DBFDBB0F-DD0A-48C9-A49F-F370C0FAA093}" dt="2022-07-31T23:13:41.314" v="523" actId="1076"/>
          <ac:picMkLst>
            <pc:docMk/>
            <pc:sldMk cId="3622743013" sldId="326"/>
            <ac:picMk id="7" creationId="{1FFE6E7F-5CF0-B68D-D604-48BB77407963}"/>
          </ac:picMkLst>
        </pc:picChg>
        <pc:picChg chg="add mod">
          <ac:chgData name="Nathan de Matos" userId="3a5225b8559bdc10" providerId="Windows Live" clId="Web-{DBFDBB0F-DD0A-48C9-A49F-F370C0FAA093}" dt="2022-07-31T23:14:42.440" v="526" actId="1076"/>
          <ac:picMkLst>
            <pc:docMk/>
            <pc:sldMk cId="3622743013" sldId="326"/>
            <ac:picMk id="8" creationId="{A8345A75-4C8A-EEBF-1513-A3F587BE2AC0}"/>
          </ac:picMkLst>
        </pc:picChg>
        <pc:picChg chg="add mod">
          <ac:chgData name="Nathan de Matos" userId="3a5225b8559bdc10" providerId="Windows Live" clId="Web-{DBFDBB0F-DD0A-48C9-A49F-F370C0FAA093}" dt="2022-07-31T23:15:45.942" v="529" actId="1076"/>
          <ac:picMkLst>
            <pc:docMk/>
            <pc:sldMk cId="3622743013" sldId="326"/>
            <ac:picMk id="9" creationId="{B361EA6D-FEB6-954C-84B5-C6EBA69DD962}"/>
          </ac:picMkLst>
        </pc:picChg>
        <pc:picChg chg="add mod">
          <ac:chgData name="Nathan de Matos" userId="3a5225b8559bdc10" providerId="Windows Live" clId="Web-{DBFDBB0F-DD0A-48C9-A49F-F370C0FAA093}" dt="2022-07-31T23:16:13.708" v="531" actId="1076"/>
          <ac:picMkLst>
            <pc:docMk/>
            <pc:sldMk cId="3622743013" sldId="326"/>
            <ac:picMk id="10" creationId="{794B2DAA-2D84-9D56-5657-EC2C1940BAD4}"/>
          </ac:picMkLst>
        </pc:picChg>
        <pc:picChg chg="add mod">
          <ac:chgData name="Nathan de Matos" userId="3a5225b8559bdc10" providerId="Windows Live" clId="Web-{DBFDBB0F-DD0A-48C9-A49F-F370C0FAA093}" dt="2022-07-31T23:16:45.787" v="536" actId="1076"/>
          <ac:picMkLst>
            <pc:docMk/>
            <pc:sldMk cId="3622743013" sldId="326"/>
            <ac:picMk id="11" creationId="{40C468D3-D32D-5FED-8C9A-7ABDA6DB27E2}"/>
          </ac:picMkLst>
        </pc:picChg>
        <pc:picChg chg="add mod">
          <ac:chgData name="Nathan de Matos" userId="3a5225b8559bdc10" providerId="Windows Live" clId="Web-{DBFDBB0F-DD0A-48C9-A49F-F370C0FAA093}" dt="2022-07-31T23:18:34.039" v="539" actId="14100"/>
          <ac:picMkLst>
            <pc:docMk/>
            <pc:sldMk cId="3622743013" sldId="326"/>
            <ac:picMk id="12" creationId="{048E4F54-30C5-9B34-2881-353953463B48}"/>
          </ac:picMkLst>
        </pc:picChg>
        <pc:picChg chg="add mod">
          <ac:chgData name="Nathan de Matos" userId="3a5225b8559bdc10" providerId="Windows Live" clId="Web-{DBFDBB0F-DD0A-48C9-A49F-F370C0FAA093}" dt="2022-07-31T23:19:30.181" v="542" actId="1076"/>
          <ac:picMkLst>
            <pc:docMk/>
            <pc:sldMk cId="3622743013" sldId="326"/>
            <ac:picMk id="13" creationId="{8EDB7435-15B8-D811-4C41-9986170F76F6}"/>
          </ac:picMkLst>
        </pc:picChg>
      </pc:sldChg>
      <pc:sldChg chg="addSp delSp modSp add ord replId">
        <pc:chgData name="Nathan de Matos" userId="3a5225b8559bdc10" providerId="Windows Live" clId="Web-{DBFDBB0F-DD0A-48C9-A49F-F370C0FAA093}" dt="2022-07-31T23:24:01.828" v="608" actId="20577"/>
        <pc:sldMkLst>
          <pc:docMk/>
          <pc:sldMk cId="1507081101" sldId="327"/>
        </pc:sldMkLst>
        <pc:spChg chg="mod">
          <ac:chgData name="Nathan de Matos" userId="3a5225b8559bdc10" providerId="Windows Live" clId="Web-{DBFDBB0F-DD0A-48C9-A49F-F370C0FAA093}" dt="2022-07-31T23:24:01.828" v="608" actId="20577"/>
          <ac:spMkLst>
            <pc:docMk/>
            <pc:sldMk cId="1507081101" sldId="327"/>
            <ac:spMk id="5" creationId="{59285827-B2B3-9CA9-C154-86A2DC84A770}"/>
          </ac:spMkLst>
        </pc:spChg>
        <pc:picChg chg="add mod">
          <ac:chgData name="Nathan de Matos" userId="3a5225b8559bdc10" providerId="Windows Live" clId="Web-{DBFDBB0F-DD0A-48C9-A49F-F370C0FAA093}" dt="2022-07-31T23:23:16.015" v="602" actId="14100"/>
          <ac:picMkLst>
            <pc:docMk/>
            <pc:sldMk cId="1507081101" sldId="327"/>
            <ac:picMk id="4" creationId="{7A78D24A-1C5E-525F-3A83-40427BB61A15}"/>
          </ac:picMkLst>
        </pc:picChg>
        <pc:picChg chg="del">
          <ac:chgData name="Nathan de Matos" userId="3a5225b8559bdc10" providerId="Windows Live" clId="Web-{DBFDBB0F-DD0A-48C9-A49F-F370C0FAA093}" dt="2022-07-31T23:20:15.979" v="545"/>
          <ac:picMkLst>
            <pc:docMk/>
            <pc:sldMk cId="1507081101" sldId="327"/>
            <ac:picMk id="6" creationId="{AF9EC4DD-B996-337A-166F-64A4FC06411A}"/>
          </ac:picMkLst>
        </pc:picChg>
      </pc:sldChg>
    </pc:docChg>
  </pc:docChgLst>
  <pc:docChgLst>
    <pc:chgData name="Nathan de Matos" userId="3a5225b8559bdc10" providerId="Windows Live" clId="Web-{504AF584-4702-4FAD-AF5A-AF9B7B62A99E}"/>
    <pc:docChg chg="addSld delSld modSld sldOrd">
      <pc:chgData name="Nathan de Matos" userId="3a5225b8559bdc10" providerId="Windows Live" clId="Web-{504AF584-4702-4FAD-AF5A-AF9B7B62A99E}" dt="2022-09-28T20:19:17.916" v="871" actId="14100"/>
      <pc:docMkLst>
        <pc:docMk/>
      </pc:docMkLst>
      <pc:sldChg chg="del">
        <pc:chgData name="Nathan de Matos" userId="3a5225b8559bdc10" providerId="Windows Live" clId="Web-{504AF584-4702-4FAD-AF5A-AF9B7B62A99E}" dt="2022-09-28T18:24:23.921" v="3"/>
        <pc:sldMkLst>
          <pc:docMk/>
          <pc:sldMk cId="1212037854" sldId="338"/>
        </pc:sldMkLst>
      </pc:sldChg>
      <pc:sldChg chg="modSp">
        <pc:chgData name="Nathan de Matos" userId="3a5225b8559bdc10" providerId="Windows Live" clId="Web-{504AF584-4702-4FAD-AF5A-AF9B7B62A99E}" dt="2022-09-28T18:24:28.608" v="4" actId="1076"/>
        <pc:sldMkLst>
          <pc:docMk/>
          <pc:sldMk cId="3182127613" sldId="339"/>
        </pc:sldMkLst>
        <pc:picChg chg="mod">
          <ac:chgData name="Nathan de Matos" userId="3a5225b8559bdc10" providerId="Windows Live" clId="Web-{504AF584-4702-4FAD-AF5A-AF9B7B62A99E}" dt="2022-09-28T18:24:28.608" v="4" actId="1076"/>
          <ac:picMkLst>
            <pc:docMk/>
            <pc:sldMk cId="3182127613" sldId="339"/>
            <ac:picMk id="6" creationId="{AD23FC13-9AB4-38B9-CE77-9B0EEA45A2B4}"/>
          </ac:picMkLst>
        </pc:picChg>
      </pc:sldChg>
      <pc:sldChg chg="modSp">
        <pc:chgData name="Nathan de Matos" userId="3a5225b8559bdc10" providerId="Windows Live" clId="Web-{504AF584-4702-4FAD-AF5A-AF9B7B62A99E}" dt="2022-09-28T18:24:01.420" v="2" actId="1076"/>
        <pc:sldMkLst>
          <pc:docMk/>
          <pc:sldMk cId="3080981745" sldId="341"/>
        </pc:sldMkLst>
        <pc:picChg chg="mod">
          <ac:chgData name="Nathan de Matos" userId="3a5225b8559bdc10" providerId="Windows Live" clId="Web-{504AF584-4702-4FAD-AF5A-AF9B7B62A99E}" dt="2022-09-28T18:24:01.420" v="2" actId="1076"/>
          <ac:picMkLst>
            <pc:docMk/>
            <pc:sldMk cId="3080981745" sldId="341"/>
            <ac:picMk id="6" creationId="{D7139F31-3A9A-9518-C970-930DBCAC06BB}"/>
          </ac:picMkLst>
        </pc:picChg>
      </pc:sldChg>
      <pc:sldChg chg="addSp delSp modSp add replId">
        <pc:chgData name="Nathan de Matos" userId="3a5225b8559bdc10" providerId="Windows Live" clId="Web-{504AF584-4702-4FAD-AF5A-AF9B7B62A99E}" dt="2022-09-28T20:01:15.560" v="529" actId="20577"/>
        <pc:sldMkLst>
          <pc:docMk/>
          <pc:sldMk cId="3495055427" sldId="343"/>
        </pc:sldMkLst>
        <pc:spChg chg="mod">
          <ac:chgData name="Nathan de Matos" userId="3a5225b8559bdc10" providerId="Windows Live" clId="Web-{504AF584-4702-4FAD-AF5A-AF9B7B62A99E}" dt="2022-09-28T20:01:15.560" v="529" actId="20577"/>
          <ac:spMkLst>
            <pc:docMk/>
            <pc:sldMk cId="3495055427" sldId="343"/>
            <ac:spMk id="5" creationId="{59285827-B2B3-9CA9-C154-86A2DC84A770}"/>
          </ac:spMkLst>
        </pc:spChg>
        <pc:picChg chg="del">
          <ac:chgData name="Nathan de Matos" userId="3a5225b8559bdc10" providerId="Windows Live" clId="Web-{504AF584-4702-4FAD-AF5A-AF9B7B62A99E}" dt="2022-09-28T19:24:05.268" v="7"/>
          <ac:picMkLst>
            <pc:docMk/>
            <pc:sldMk cId="3495055427" sldId="343"/>
            <ac:picMk id="4" creationId="{2B52D14B-6D1C-5134-C45D-8E6941BB2F23}"/>
          </ac:picMkLst>
        </pc:picChg>
        <pc:picChg chg="del">
          <ac:chgData name="Nathan de Matos" userId="3a5225b8559bdc10" providerId="Windows Live" clId="Web-{504AF584-4702-4FAD-AF5A-AF9B7B62A99E}" dt="2022-09-28T19:24:04.346" v="6"/>
          <ac:picMkLst>
            <pc:docMk/>
            <pc:sldMk cId="3495055427" sldId="343"/>
            <ac:picMk id="6" creationId="{AD23FC13-9AB4-38B9-CE77-9B0EEA45A2B4}"/>
          </ac:picMkLst>
        </pc:picChg>
        <pc:picChg chg="del">
          <ac:chgData name="Nathan de Matos" userId="3a5225b8559bdc10" providerId="Windows Live" clId="Web-{504AF584-4702-4FAD-AF5A-AF9B7B62A99E}" dt="2022-09-28T19:24:08.143" v="8"/>
          <ac:picMkLst>
            <pc:docMk/>
            <pc:sldMk cId="3495055427" sldId="343"/>
            <ac:picMk id="9" creationId="{EBC693ED-8BDB-E7A8-A8C7-CDA64B410613}"/>
          </ac:picMkLst>
        </pc:picChg>
        <pc:picChg chg="add">
          <ac:chgData name="Nathan de Matos" userId="3a5225b8559bdc10" providerId="Windows Live" clId="Web-{504AF584-4702-4FAD-AF5A-AF9B7B62A99E}" dt="2022-09-28T19:58:07.664" v="373"/>
          <ac:picMkLst>
            <pc:docMk/>
            <pc:sldMk cId="3495055427" sldId="343"/>
            <ac:picMk id="11" creationId="{A374E9B7-B224-7312-1D04-ECD2A33E7DD1}"/>
          </ac:picMkLst>
        </pc:picChg>
      </pc:sldChg>
      <pc:sldChg chg="addSp delSp modSp add replId">
        <pc:chgData name="Nathan de Matos" userId="3a5225b8559bdc10" providerId="Windows Live" clId="Web-{504AF584-4702-4FAD-AF5A-AF9B7B62A99E}" dt="2022-09-28T20:05:25.895" v="556" actId="1076"/>
        <pc:sldMkLst>
          <pc:docMk/>
          <pc:sldMk cId="497171646" sldId="344"/>
        </pc:sldMkLst>
        <pc:spChg chg="mod">
          <ac:chgData name="Nathan de Matos" userId="3a5225b8559bdc10" providerId="Windows Live" clId="Web-{504AF584-4702-4FAD-AF5A-AF9B7B62A99E}" dt="2022-09-28T20:04:58.660" v="551" actId="20577"/>
          <ac:spMkLst>
            <pc:docMk/>
            <pc:sldMk cId="497171646" sldId="344"/>
            <ac:spMk id="5" creationId="{59285827-B2B3-9CA9-C154-86A2DC84A770}"/>
          </ac:spMkLst>
        </pc:spChg>
        <pc:picChg chg="del">
          <ac:chgData name="Nathan de Matos" userId="3a5225b8559bdc10" providerId="Windows Live" clId="Web-{504AF584-4702-4FAD-AF5A-AF9B7B62A99E}" dt="2022-09-28T20:04:33.096" v="532"/>
          <ac:picMkLst>
            <pc:docMk/>
            <pc:sldMk cId="497171646" sldId="344"/>
            <ac:picMk id="4" creationId="{2B52D14B-6D1C-5134-C45D-8E6941BB2F23}"/>
          </ac:picMkLst>
        </pc:picChg>
        <pc:picChg chg="del">
          <ac:chgData name="Nathan de Matos" userId="3a5225b8559bdc10" providerId="Windows Live" clId="Web-{504AF584-4702-4FAD-AF5A-AF9B7B62A99E}" dt="2022-09-28T20:04:32.174" v="531"/>
          <ac:picMkLst>
            <pc:docMk/>
            <pc:sldMk cId="497171646" sldId="344"/>
            <ac:picMk id="6" creationId="{AD23FC13-9AB4-38B9-CE77-9B0EEA45A2B4}"/>
          </ac:picMkLst>
        </pc:picChg>
        <pc:picChg chg="add mod">
          <ac:chgData name="Nathan de Matos" userId="3a5225b8559bdc10" providerId="Windows Live" clId="Web-{504AF584-4702-4FAD-AF5A-AF9B7B62A99E}" dt="2022-09-28T20:05:07.722" v="554" actId="14100"/>
          <ac:picMkLst>
            <pc:docMk/>
            <pc:sldMk cId="497171646" sldId="344"/>
            <ac:picMk id="10" creationId="{AE48BCA2-784E-9D28-0E00-DB08AE7FE45E}"/>
          </ac:picMkLst>
        </pc:picChg>
        <pc:picChg chg="add mod">
          <ac:chgData name="Nathan de Matos" userId="3a5225b8559bdc10" providerId="Windows Live" clId="Web-{504AF584-4702-4FAD-AF5A-AF9B7B62A99E}" dt="2022-09-28T20:05:25.895" v="556" actId="1076"/>
          <ac:picMkLst>
            <pc:docMk/>
            <pc:sldMk cId="497171646" sldId="344"/>
            <ac:picMk id="11" creationId="{465B91BF-E017-49A1-B216-105E321EB515}"/>
          </ac:picMkLst>
        </pc:picChg>
      </pc:sldChg>
      <pc:sldChg chg="addSp delSp modSp add ord replId">
        <pc:chgData name="Nathan de Matos" userId="3a5225b8559bdc10" providerId="Windows Live" clId="Web-{504AF584-4702-4FAD-AF5A-AF9B7B62A99E}" dt="2022-09-28T20:19:17.916" v="871" actId="14100"/>
        <pc:sldMkLst>
          <pc:docMk/>
          <pc:sldMk cId="16631277" sldId="345"/>
        </pc:sldMkLst>
        <pc:spChg chg="mod">
          <ac:chgData name="Nathan de Matos" userId="3a5225b8559bdc10" providerId="Windows Live" clId="Web-{504AF584-4702-4FAD-AF5A-AF9B7B62A99E}" dt="2022-09-28T20:07:36.976" v="579" actId="20577"/>
          <ac:spMkLst>
            <pc:docMk/>
            <pc:sldMk cId="16631277" sldId="345"/>
            <ac:spMk id="2" creationId="{A51987DC-E8EE-CC56-EDFF-366BB3994BE5}"/>
          </ac:spMkLst>
        </pc:spChg>
        <pc:spChg chg="mod">
          <ac:chgData name="Nathan de Matos" userId="3a5225b8559bdc10" providerId="Windows Live" clId="Web-{504AF584-4702-4FAD-AF5A-AF9B7B62A99E}" dt="2022-09-28T20:19:13.369" v="870" actId="20577"/>
          <ac:spMkLst>
            <pc:docMk/>
            <pc:sldMk cId="16631277" sldId="345"/>
            <ac:spMk id="5" creationId="{59285827-B2B3-9CA9-C154-86A2DC84A770}"/>
          </ac:spMkLst>
        </pc:spChg>
        <pc:picChg chg="add mod">
          <ac:chgData name="Nathan de Matos" userId="3a5225b8559bdc10" providerId="Windows Live" clId="Web-{504AF584-4702-4FAD-AF5A-AF9B7B62A99E}" dt="2022-09-28T20:19:17.916" v="871" actId="14100"/>
          <ac:picMkLst>
            <pc:docMk/>
            <pc:sldMk cId="16631277" sldId="345"/>
            <ac:picMk id="4" creationId="{50DB1248-C6C7-7CF8-092D-97F7D08DD1E6}"/>
          </ac:picMkLst>
        </pc:picChg>
        <pc:picChg chg="del">
          <ac:chgData name="Nathan de Matos" userId="3a5225b8559bdc10" providerId="Windows Live" clId="Web-{504AF584-4702-4FAD-AF5A-AF9B7B62A99E}" dt="2022-09-28T20:07:42.023" v="582"/>
          <ac:picMkLst>
            <pc:docMk/>
            <pc:sldMk cId="16631277" sldId="345"/>
            <ac:picMk id="9" creationId="{EBC693ED-8BDB-E7A8-A8C7-CDA64B410613}"/>
          </ac:picMkLst>
        </pc:picChg>
        <pc:picChg chg="del">
          <ac:chgData name="Nathan de Matos" userId="3a5225b8559bdc10" providerId="Windows Live" clId="Web-{504AF584-4702-4FAD-AF5A-AF9B7B62A99E}" dt="2022-09-28T20:07:41.039" v="581"/>
          <ac:picMkLst>
            <pc:docMk/>
            <pc:sldMk cId="16631277" sldId="345"/>
            <ac:picMk id="10" creationId="{AE48BCA2-784E-9D28-0E00-DB08AE7FE45E}"/>
          </ac:picMkLst>
        </pc:picChg>
        <pc:picChg chg="del">
          <ac:chgData name="Nathan de Matos" userId="3a5225b8559bdc10" providerId="Windows Live" clId="Web-{504AF584-4702-4FAD-AF5A-AF9B7B62A99E}" dt="2022-09-28T20:07:40.523" v="580"/>
          <ac:picMkLst>
            <pc:docMk/>
            <pc:sldMk cId="16631277" sldId="345"/>
            <ac:picMk id="11" creationId="{465B91BF-E017-49A1-B216-105E321EB515}"/>
          </ac:picMkLst>
        </pc:picChg>
      </pc:sldChg>
      <pc:sldChg chg="add del replId">
        <pc:chgData name="Nathan de Matos" userId="3a5225b8559bdc10" providerId="Windows Live" clId="Web-{504AF584-4702-4FAD-AF5A-AF9B7B62A99E}" dt="2022-09-28T20:07:16.148" v="558"/>
        <pc:sldMkLst>
          <pc:docMk/>
          <pc:sldMk cId="2182978758" sldId="345"/>
        </pc:sldMkLst>
      </pc:sldChg>
    </pc:docChg>
  </pc:docChgLst>
  <pc:docChgLst>
    <pc:chgData name="Nathan de Matos" userId="3a5225b8559bdc10" providerId="Windows Live" clId="Web-{71E49EDB-E159-483B-899C-0A76462C522E}"/>
    <pc:docChg chg="modSld">
      <pc:chgData name="Nathan de Matos" userId="3a5225b8559bdc10" providerId="Windows Live" clId="Web-{71E49EDB-E159-483B-899C-0A76462C522E}" dt="2023-02-13T23:56:47.819" v="0" actId="20577"/>
      <pc:docMkLst>
        <pc:docMk/>
      </pc:docMkLst>
      <pc:sldChg chg="modSp">
        <pc:chgData name="Nathan de Matos" userId="3a5225b8559bdc10" providerId="Windows Live" clId="Web-{71E49EDB-E159-483B-899C-0A76462C522E}" dt="2023-02-13T23:56:47.819" v="0" actId="20577"/>
        <pc:sldMkLst>
          <pc:docMk/>
          <pc:sldMk cId="1232460997" sldId="422"/>
        </pc:sldMkLst>
        <pc:spChg chg="mod">
          <ac:chgData name="Nathan de Matos" userId="3a5225b8559bdc10" providerId="Windows Live" clId="Web-{71E49EDB-E159-483B-899C-0A76462C522E}" dt="2023-02-13T23:56:47.819" v="0" actId="20577"/>
          <ac:spMkLst>
            <pc:docMk/>
            <pc:sldMk cId="1232460997" sldId="422"/>
            <ac:spMk id="8" creationId="{F4C0F0C5-3BB9-03FA-D0DD-C8642C61541D}"/>
          </ac:spMkLst>
        </pc:spChg>
      </pc:sldChg>
    </pc:docChg>
  </pc:docChgLst>
  <pc:docChgLst>
    <pc:chgData name="Nathan de Matos" userId="3a5225b8559bdc10" providerId="Windows Live" clId="Web-{253E4776-A081-415C-BDCA-E7FA4E6B7E1B}"/>
    <pc:docChg chg="addSld modSld">
      <pc:chgData name="Nathan de Matos" userId="3a5225b8559bdc10" providerId="Windows Live" clId="Web-{253E4776-A081-415C-BDCA-E7FA4E6B7E1B}" dt="2022-08-16T03:39:42.732" v="555" actId="14100"/>
      <pc:docMkLst>
        <pc:docMk/>
      </pc:docMkLst>
      <pc:sldChg chg="addSp modSp">
        <pc:chgData name="Nathan de Matos" userId="3a5225b8559bdc10" providerId="Windows Live" clId="Web-{253E4776-A081-415C-BDCA-E7FA4E6B7E1B}" dt="2022-08-16T03:21:11.236" v="378" actId="1076"/>
        <pc:sldMkLst>
          <pc:docMk/>
          <pc:sldMk cId="1076810480" sldId="287"/>
        </pc:sldMkLst>
        <pc:spChg chg="mod">
          <ac:chgData name="Nathan de Matos" userId="3a5225b8559bdc10" providerId="Windows Live" clId="Web-{253E4776-A081-415C-BDCA-E7FA4E6B7E1B}" dt="2022-08-16T03:19:45.953" v="376" actId="20577"/>
          <ac:spMkLst>
            <pc:docMk/>
            <pc:sldMk cId="1076810480" sldId="287"/>
            <ac:spMk id="4" creationId="{13557D90-4C2D-3E8C-9AAE-1B91A28B7EB8}"/>
          </ac:spMkLst>
        </pc:spChg>
        <pc:picChg chg="add mod">
          <ac:chgData name="Nathan de Matos" userId="3a5225b8559bdc10" providerId="Windows Live" clId="Web-{253E4776-A081-415C-BDCA-E7FA4E6B7E1B}" dt="2022-08-16T03:21:11.236" v="378" actId="1076"/>
          <ac:picMkLst>
            <pc:docMk/>
            <pc:sldMk cId="1076810480" sldId="287"/>
            <ac:picMk id="7" creationId="{FCC7D31B-F820-276B-6466-4D6982858312}"/>
          </ac:picMkLst>
        </pc:picChg>
      </pc:sldChg>
      <pc:sldChg chg="modSp">
        <pc:chgData name="Nathan de Matos" userId="3a5225b8559bdc10" providerId="Windows Live" clId="Web-{253E4776-A081-415C-BDCA-E7FA4E6B7E1B}" dt="2022-08-16T03:37:07.916" v="536" actId="20577"/>
        <pc:sldMkLst>
          <pc:docMk/>
          <pc:sldMk cId="3254081534" sldId="289"/>
        </pc:sldMkLst>
        <pc:spChg chg="mod">
          <ac:chgData name="Nathan de Matos" userId="3a5225b8559bdc10" providerId="Windows Live" clId="Web-{253E4776-A081-415C-BDCA-E7FA4E6B7E1B}" dt="2022-08-16T03:37:07.916" v="536" actId="20577"/>
          <ac:spMkLst>
            <pc:docMk/>
            <pc:sldMk cId="3254081534" sldId="289"/>
            <ac:spMk id="4" creationId="{13557D90-4C2D-3E8C-9AAE-1B91A28B7EB8}"/>
          </ac:spMkLst>
        </pc:spChg>
        <pc:picChg chg="mod">
          <ac:chgData name="Nathan de Matos" userId="3a5225b8559bdc10" providerId="Windows Live" clId="Web-{253E4776-A081-415C-BDCA-E7FA4E6B7E1B}" dt="2022-08-16T03:32:21.831" v="450" actId="1076"/>
          <ac:picMkLst>
            <pc:docMk/>
            <pc:sldMk cId="3254081534" sldId="289"/>
            <ac:picMk id="5" creationId="{88573D73-7E54-E84F-5EE2-73E80384F1DF}"/>
          </ac:picMkLst>
        </pc:picChg>
      </pc:sldChg>
      <pc:sldChg chg="addSp delSp modSp add replId">
        <pc:chgData name="Nathan de Matos" userId="3a5225b8559bdc10" providerId="Windows Live" clId="Web-{253E4776-A081-415C-BDCA-E7FA4E6B7E1B}" dt="2022-08-16T03:39:42.732" v="555" actId="14100"/>
        <pc:sldMkLst>
          <pc:docMk/>
          <pc:sldMk cId="2793536133" sldId="290"/>
        </pc:sldMkLst>
        <pc:spChg chg="mod">
          <ac:chgData name="Nathan de Matos" userId="3a5225b8559bdc10" providerId="Windows Live" clId="Web-{253E4776-A081-415C-BDCA-E7FA4E6B7E1B}" dt="2022-08-16T03:38:20.417" v="549" actId="20577"/>
          <ac:spMkLst>
            <pc:docMk/>
            <pc:sldMk cId="2793536133" sldId="290"/>
            <ac:spMk id="4" creationId="{13557D90-4C2D-3E8C-9AAE-1B91A28B7EB8}"/>
          </ac:spMkLst>
        </pc:spChg>
        <pc:picChg chg="add mod">
          <ac:chgData name="Nathan de Matos" userId="3a5225b8559bdc10" providerId="Windows Live" clId="Web-{253E4776-A081-415C-BDCA-E7FA4E6B7E1B}" dt="2022-08-16T03:39:42.732" v="555" actId="14100"/>
          <ac:picMkLst>
            <pc:docMk/>
            <pc:sldMk cId="2793536133" sldId="290"/>
            <ac:picMk id="5" creationId="{FAA720FE-75B8-734B-0E1F-780FB297AF49}"/>
          </ac:picMkLst>
        </pc:picChg>
        <pc:picChg chg="del">
          <ac:chgData name="Nathan de Matos" userId="3a5225b8559bdc10" providerId="Windows Live" clId="Web-{253E4776-A081-415C-BDCA-E7FA4E6B7E1B}" dt="2022-08-16T03:38:21.167" v="550"/>
          <ac:picMkLst>
            <pc:docMk/>
            <pc:sldMk cId="2793536133" sldId="290"/>
            <ac:picMk id="7" creationId="{FCC7D31B-F820-276B-6466-4D6982858312}"/>
          </ac:picMkLst>
        </pc:picChg>
      </pc:sldChg>
    </pc:docChg>
  </pc:docChgLst>
  <pc:docChgLst>
    <pc:chgData name="Nathan de Matos" userId="3a5225b8559bdc10" providerId="Windows Live" clId="Web-{6E763E3D-435F-43FF-8ECA-13E6D9CAA1F8}"/>
    <pc:docChg chg="modSld">
      <pc:chgData name="Nathan de Matos" userId="3a5225b8559bdc10" providerId="Windows Live" clId="Web-{6E763E3D-435F-43FF-8ECA-13E6D9CAA1F8}" dt="2022-09-27T22:01:02.459" v="394" actId="1076"/>
      <pc:docMkLst>
        <pc:docMk/>
      </pc:docMkLst>
      <pc:sldChg chg="addSp modSp">
        <pc:chgData name="Nathan de Matos" userId="3a5225b8559bdc10" providerId="Windows Live" clId="Web-{6E763E3D-435F-43FF-8ECA-13E6D9CAA1F8}" dt="2022-09-27T22:01:02.459" v="394" actId="1076"/>
        <pc:sldMkLst>
          <pc:docMk/>
          <pc:sldMk cId="379963992" sldId="342"/>
        </pc:sldMkLst>
        <pc:spChg chg="mod">
          <ac:chgData name="Nathan de Matos" userId="3a5225b8559bdc10" providerId="Windows Live" clId="Web-{6E763E3D-435F-43FF-8ECA-13E6D9CAA1F8}" dt="2022-09-27T22:00:58.412" v="392" actId="20577"/>
          <ac:spMkLst>
            <pc:docMk/>
            <pc:sldMk cId="379963992" sldId="342"/>
            <ac:spMk id="5" creationId="{59285827-B2B3-9CA9-C154-86A2DC84A770}"/>
          </ac:spMkLst>
        </pc:spChg>
        <pc:picChg chg="add mod">
          <ac:chgData name="Nathan de Matos" userId="3a5225b8559bdc10" providerId="Windows Live" clId="Web-{6E763E3D-435F-43FF-8ECA-13E6D9CAA1F8}" dt="2022-09-27T22:01:02.459" v="394" actId="1076"/>
          <ac:picMkLst>
            <pc:docMk/>
            <pc:sldMk cId="379963992" sldId="342"/>
            <ac:picMk id="4" creationId="{B87C86B6-B177-3A76-085E-64A09C8481B9}"/>
          </ac:picMkLst>
        </pc:picChg>
      </pc:sldChg>
    </pc:docChg>
  </pc:docChgLst>
  <pc:docChgLst>
    <pc:chgData name="Nathan de Matos" userId="3a5225b8559bdc10" providerId="Windows Live" clId="Web-{4127B3F0-2525-441D-BA7C-49E364A78A9F}"/>
    <pc:docChg chg="addSld delSld modSld">
      <pc:chgData name="Nathan de Matos" userId="3a5225b8559bdc10" providerId="Windows Live" clId="Web-{4127B3F0-2525-441D-BA7C-49E364A78A9F}" dt="2023-02-08T19:49:50.402" v="1217" actId="14100"/>
      <pc:docMkLst>
        <pc:docMk/>
      </pc:docMkLst>
      <pc:sldChg chg="del">
        <pc:chgData name="Nathan de Matos" userId="3a5225b8559bdc10" providerId="Windows Live" clId="Web-{4127B3F0-2525-441D-BA7C-49E364A78A9F}" dt="2023-02-08T15:02:22.722" v="0"/>
        <pc:sldMkLst>
          <pc:docMk/>
          <pc:sldMk cId="2535448965" sldId="429"/>
        </pc:sldMkLst>
      </pc:sldChg>
      <pc:sldChg chg="modSp">
        <pc:chgData name="Nathan de Matos" userId="3a5225b8559bdc10" providerId="Windows Live" clId="Web-{4127B3F0-2525-441D-BA7C-49E364A78A9F}" dt="2023-02-08T18:41:28.073" v="487" actId="20577"/>
        <pc:sldMkLst>
          <pc:docMk/>
          <pc:sldMk cId="2571805346" sldId="436"/>
        </pc:sldMkLst>
        <pc:spChg chg="mod">
          <ac:chgData name="Nathan de Matos" userId="3a5225b8559bdc10" providerId="Windows Live" clId="Web-{4127B3F0-2525-441D-BA7C-49E364A78A9F}" dt="2023-02-08T18:41:28.073" v="487" actId="20577"/>
          <ac:spMkLst>
            <pc:docMk/>
            <pc:sldMk cId="2571805346" sldId="436"/>
            <ac:spMk id="8" creationId="{57EFD2A5-F3F8-E789-3C57-93428AC8C1FE}"/>
          </ac:spMkLst>
        </pc:spChg>
      </pc:sldChg>
      <pc:sldChg chg="addSp modSp add replId">
        <pc:chgData name="Nathan de Matos" userId="3a5225b8559bdc10" providerId="Windows Live" clId="Web-{4127B3F0-2525-441D-BA7C-49E364A78A9F}" dt="2023-02-08T18:53:25.545" v="694" actId="14100"/>
        <pc:sldMkLst>
          <pc:docMk/>
          <pc:sldMk cId="519829277" sldId="438"/>
        </pc:sldMkLst>
        <pc:spChg chg="mod">
          <ac:chgData name="Nathan de Matos" userId="3a5225b8559bdc10" providerId="Windows Live" clId="Web-{4127B3F0-2525-441D-BA7C-49E364A78A9F}" dt="2023-02-08T18:49:54.024" v="691" actId="20577"/>
          <ac:spMkLst>
            <pc:docMk/>
            <pc:sldMk cId="519829277" sldId="438"/>
            <ac:spMk id="8" creationId="{57EFD2A5-F3F8-E789-3C57-93428AC8C1FE}"/>
          </ac:spMkLst>
        </pc:spChg>
        <pc:picChg chg="add mod">
          <ac:chgData name="Nathan de Matos" userId="3a5225b8559bdc10" providerId="Windows Live" clId="Web-{4127B3F0-2525-441D-BA7C-49E364A78A9F}" dt="2023-02-08T18:49:06.054" v="670" actId="1076"/>
          <ac:picMkLst>
            <pc:docMk/>
            <pc:sldMk cId="519829277" sldId="438"/>
            <ac:picMk id="10" creationId="{9FBE720F-E517-311E-0858-1861274EFAD2}"/>
          </ac:picMkLst>
        </pc:picChg>
        <pc:picChg chg="add mod">
          <ac:chgData name="Nathan de Matos" userId="3a5225b8559bdc10" providerId="Windows Live" clId="Web-{4127B3F0-2525-441D-BA7C-49E364A78A9F}" dt="2023-02-08T18:53:25.545" v="694" actId="14100"/>
          <ac:picMkLst>
            <pc:docMk/>
            <pc:sldMk cId="519829277" sldId="438"/>
            <ac:picMk id="11" creationId="{A31617CD-DBC9-3198-7113-07D6DF81B7D5}"/>
          </ac:picMkLst>
        </pc:picChg>
      </pc:sldChg>
      <pc:sldChg chg="addSp delSp modSp add replId">
        <pc:chgData name="Nathan de Matos" userId="3a5225b8559bdc10" providerId="Windows Live" clId="Web-{4127B3F0-2525-441D-BA7C-49E364A78A9F}" dt="2023-02-08T19:41:08.781" v="1016" actId="20577"/>
        <pc:sldMkLst>
          <pc:docMk/>
          <pc:sldMk cId="3596381329" sldId="439"/>
        </pc:sldMkLst>
        <pc:spChg chg="mod">
          <ac:chgData name="Nathan de Matos" userId="3a5225b8559bdc10" providerId="Windows Live" clId="Web-{4127B3F0-2525-441D-BA7C-49E364A78A9F}" dt="2023-02-08T19:41:08.781" v="1016" actId="20577"/>
          <ac:spMkLst>
            <pc:docMk/>
            <pc:sldMk cId="3596381329" sldId="439"/>
            <ac:spMk id="8" creationId="{57EFD2A5-F3F8-E789-3C57-93428AC8C1FE}"/>
          </ac:spMkLst>
        </pc:spChg>
        <pc:picChg chg="del">
          <ac:chgData name="Nathan de Matos" userId="3a5225b8559bdc10" providerId="Windows Live" clId="Web-{4127B3F0-2525-441D-BA7C-49E364A78A9F}" dt="2023-02-08T18:53:50.077" v="696"/>
          <ac:picMkLst>
            <pc:docMk/>
            <pc:sldMk cId="3596381329" sldId="439"/>
            <ac:picMk id="10" creationId="{9FBE720F-E517-311E-0858-1861274EFAD2}"/>
          </ac:picMkLst>
        </pc:picChg>
        <pc:picChg chg="del">
          <ac:chgData name="Nathan de Matos" userId="3a5225b8559bdc10" providerId="Windows Live" clId="Web-{4127B3F0-2525-441D-BA7C-49E364A78A9F}" dt="2023-02-08T18:53:51.202" v="697"/>
          <ac:picMkLst>
            <pc:docMk/>
            <pc:sldMk cId="3596381329" sldId="439"/>
            <ac:picMk id="11" creationId="{A31617CD-DBC9-3198-7113-07D6DF81B7D5}"/>
          </ac:picMkLst>
        </pc:picChg>
        <pc:picChg chg="add mod">
          <ac:chgData name="Nathan de Matos" userId="3a5225b8559bdc10" providerId="Windows Live" clId="Web-{4127B3F0-2525-441D-BA7C-49E364A78A9F}" dt="2023-02-08T18:55:24.705" v="798" actId="1076"/>
          <ac:picMkLst>
            <pc:docMk/>
            <pc:sldMk cId="3596381329" sldId="439"/>
            <ac:picMk id="13" creationId="{D737974D-B709-3CDB-6FF6-DF64EB79EB56}"/>
          </ac:picMkLst>
        </pc:picChg>
        <pc:picChg chg="add mod">
          <ac:chgData name="Nathan de Matos" userId="3a5225b8559bdc10" providerId="Windows Live" clId="Web-{4127B3F0-2525-441D-BA7C-49E364A78A9F}" dt="2023-02-08T19:00:15.353" v="911" actId="14100"/>
          <ac:picMkLst>
            <pc:docMk/>
            <pc:sldMk cId="3596381329" sldId="439"/>
            <ac:picMk id="14" creationId="{31C268B6-A68D-E990-80BE-E67C2F497A2E}"/>
          </ac:picMkLst>
        </pc:picChg>
      </pc:sldChg>
      <pc:sldChg chg="addSp delSp modSp add replId">
        <pc:chgData name="Nathan de Matos" userId="3a5225b8559bdc10" providerId="Windows Live" clId="Web-{4127B3F0-2525-441D-BA7C-49E364A78A9F}" dt="2023-02-08T19:49:50.402" v="1217" actId="14100"/>
        <pc:sldMkLst>
          <pc:docMk/>
          <pc:sldMk cId="3193682534" sldId="440"/>
        </pc:sldMkLst>
        <pc:spChg chg="mod">
          <ac:chgData name="Nathan de Matos" userId="3a5225b8559bdc10" providerId="Windows Live" clId="Web-{4127B3F0-2525-441D-BA7C-49E364A78A9F}" dt="2023-02-08T19:49:25.151" v="1214" actId="20577"/>
          <ac:spMkLst>
            <pc:docMk/>
            <pc:sldMk cId="3193682534" sldId="440"/>
            <ac:spMk id="8" creationId="{57EFD2A5-F3F8-E789-3C57-93428AC8C1FE}"/>
          </ac:spMkLst>
        </pc:spChg>
        <pc:picChg chg="add del mod">
          <ac:chgData name="Nathan de Matos" userId="3a5225b8559bdc10" providerId="Windows Live" clId="Web-{4127B3F0-2525-441D-BA7C-49E364A78A9F}" dt="2023-02-08T19:48:05.962" v="1074"/>
          <ac:picMkLst>
            <pc:docMk/>
            <pc:sldMk cId="3193682534" sldId="440"/>
            <ac:picMk id="11" creationId="{9ADE787F-8AFD-57F1-D693-D6492D8567D5}"/>
          </ac:picMkLst>
        </pc:picChg>
        <pc:picChg chg="del">
          <ac:chgData name="Nathan de Matos" userId="3a5225b8559bdc10" providerId="Windows Live" clId="Web-{4127B3F0-2525-441D-BA7C-49E364A78A9F}" dt="2023-02-08T19:45:12.428" v="1018"/>
          <ac:picMkLst>
            <pc:docMk/>
            <pc:sldMk cId="3193682534" sldId="440"/>
            <ac:picMk id="13" creationId="{D737974D-B709-3CDB-6FF6-DF64EB79EB56}"/>
          </ac:picMkLst>
        </pc:picChg>
        <pc:picChg chg="del">
          <ac:chgData name="Nathan de Matos" userId="3a5225b8559bdc10" providerId="Windows Live" clId="Web-{4127B3F0-2525-441D-BA7C-49E364A78A9F}" dt="2023-02-08T19:45:13.224" v="1019"/>
          <ac:picMkLst>
            <pc:docMk/>
            <pc:sldMk cId="3193682534" sldId="440"/>
            <ac:picMk id="14" creationId="{31C268B6-A68D-E990-80BE-E67C2F497A2E}"/>
          </ac:picMkLst>
        </pc:picChg>
        <pc:picChg chg="add mod">
          <ac:chgData name="Nathan de Matos" userId="3a5225b8559bdc10" providerId="Windows Live" clId="Web-{4127B3F0-2525-441D-BA7C-49E364A78A9F}" dt="2023-02-08T19:49:16.010" v="1203" actId="1076"/>
          <ac:picMkLst>
            <pc:docMk/>
            <pc:sldMk cId="3193682534" sldId="440"/>
            <ac:picMk id="15" creationId="{E13AF471-D50A-814B-8791-4D9994390CBD}"/>
          </ac:picMkLst>
        </pc:picChg>
        <pc:picChg chg="add mod">
          <ac:chgData name="Nathan de Matos" userId="3a5225b8559bdc10" providerId="Windows Live" clId="Web-{4127B3F0-2525-441D-BA7C-49E364A78A9F}" dt="2023-02-08T19:49:50.402" v="1217" actId="14100"/>
          <ac:picMkLst>
            <pc:docMk/>
            <pc:sldMk cId="3193682534" sldId="440"/>
            <ac:picMk id="16" creationId="{BEA05ABA-6F94-6B27-AE14-82ED6075DAE6}"/>
          </ac:picMkLst>
        </pc:picChg>
      </pc:sldChg>
    </pc:docChg>
  </pc:docChgLst>
  <pc:docChgLst>
    <pc:chgData name="Nathan de Matos" userId="3a5225b8559bdc10" providerId="Windows Live" clId="Web-{FCBFB571-5BCB-450E-A04F-5C0AAD18E6E5}"/>
    <pc:docChg chg="modSld">
      <pc:chgData name="Nathan de Matos" userId="3a5225b8559bdc10" providerId="Windows Live" clId="Web-{FCBFB571-5BCB-450E-A04F-5C0AAD18E6E5}" dt="2022-09-21T23:48:46.858" v="500" actId="20577"/>
      <pc:docMkLst>
        <pc:docMk/>
      </pc:docMkLst>
      <pc:sldChg chg="modSp">
        <pc:chgData name="Nathan de Matos" userId="3a5225b8559bdc10" providerId="Windows Live" clId="Web-{FCBFB571-5BCB-450E-A04F-5C0AAD18E6E5}" dt="2022-09-21T23:48:46.858" v="500" actId="20577"/>
        <pc:sldMkLst>
          <pc:docMk/>
          <pc:sldMk cId="623169294" sldId="325"/>
        </pc:sldMkLst>
        <pc:spChg chg="mod">
          <ac:chgData name="Nathan de Matos" userId="3a5225b8559bdc10" providerId="Windows Live" clId="Web-{FCBFB571-5BCB-450E-A04F-5C0AAD18E6E5}" dt="2022-09-21T23:48:46.858" v="500" actId="20577"/>
          <ac:spMkLst>
            <pc:docMk/>
            <pc:sldMk cId="623169294" sldId="325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304CB85B-ACFE-453B-88C5-7F377C951E84}"/>
    <pc:docChg chg="addSld delSld modSld">
      <pc:chgData name="Nathan de Matos" userId="3a5225b8559bdc10" providerId="Windows Live" clId="Web-{304CB85B-ACFE-453B-88C5-7F377C951E84}" dt="2022-08-14T20:44:14.902" v="2509" actId="1076"/>
      <pc:docMkLst>
        <pc:docMk/>
      </pc:docMkLst>
      <pc:sldChg chg="modSp">
        <pc:chgData name="Nathan de Matos" userId="3a5225b8559bdc10" providerId="Windows Live" clId="Web-{304CB85B-ACFE-453B-88C5-7F377C951E84}" dt="2022-08-14T17:49:14.079" v="1133" actId="1076"/>
        <pc:sldMkLst>
          <pc:docMk/>
          <pc:sldMk cId="879133068" sldId="259"/>
        </pc:sldMkLst>
        <pc:spChg chg="mod">
          <ac:chgData name="Nathan de Matos" userId="3a5225b8559bdc10" providerId="Windows Live" clId="Web-{304CB85B-ACFE-453B-88C5-7F377C951E84}" dt="2022-08-14T17:49:14.079" v="1133" actId="1076"/>
          <ac:spMkLst>
            <pc:docMk/>
            <pc:sldMk cId="879133068" sldId="259"/>
            <ac:spMk id="6147" creationId="{7B7BFDDB-470A-491E-02F4-62D07D15DBEC}"/>
          </ac:spMkLst>
        </pc:spChg>
      </pc:sldChg>
      <pc:sldChg chg="addSp delSp modSp">
        <pc:chgData name="Nathan de Matos" userId="3a5225b8559bdc10" providerId="Windows Live" clId="Web-{304CB85B-ACFE-453B-88C5-7F377C951E84}" dt="2022-08-14T17:59:11.470" v="1180" actId="20577"/>
        <pc:sldMkLst>
          <pc:docMk/>
          <pc:sldMk cId="2887221206" sldId="260"/>
        </pc:sldMkLst>
        <pc:spChg chg="mod">
          <ac:chgData name="Nathan de Matos" userId="3a5225b8559bdc10" providerId="Windows Live" clId="Web-{304CB85B-ACFE-453B-88C5-7F377C951E84}" dt="2022-08-14T17:59:11.470" v="1180" actId="20577"/>
          <ac:spMkLst>
            <pc:docMk/>
            <pc:sldMk cId="2887221206" sldId="260"/>
            <ac:spMk id="5" creationId="{59285827-B2B3-9CA9-C154-86A2DC84A770}"/>
          </ac:spMkLst>
        </pc:spChg>
        <pc:spChg chg="add">
          <ac:chgData name="Nathan de Matos" userId="3a5225b8559bdc10" providerId="Windows Live" clId="Web-{304CB85B-ACFE-453B-88C5-7F377C951E84}" dt="2022-08-14T17:49:23.032" v="1135"/>
          <ac:spMkLst>
            <pc:docMk/>
            <pc:sldMk cId="2887221206" sldId="260"/>
            <ac:spMk id="8" creationId="{DBFEB6C8-504E-1270-6AAE-62BB4566B147}"/>
          </ac:spMkLst>
        </pc:spChg>
        <pc:spChg chg="del mod">
          <ac:chgData name="Nathan de Matos" userId="3a5225b8559bdc10" providerId="Windows Live" clId="Web-{304CB85B-ACFE-453B-88C5-7F377C951E84}" dt="2022-08-14T17:49:22.844" v="1134"/>
          <ac:spMkLst>
            <pc:docMk/>
            <pc:sldMk cId="2887221206" sldId="260"/>
            <ac:spMk id="6147" creationId="{7B7BFDDB-470A-491E-02F4-62D07D15DBEC}"/>
          </ac:spMkLst>
        </pc:spChg>
      </pc:sldChg>
      <pc:sldChg chg="addSp delSp">
        <pc:chgData name="Nathan de Matos" userId="3a5225b8559bdc10" providerId="Windows Live" clId="Web-{304CB85B-ACFE-453B-88C5-7F377C951E84}" dt="2022-08-14T17:49:39.595" v="1141"/>
        <pc:sldMkLst>
          <pc:docMk/>
          <pc:sldMk cId="331736988" sldId="261"/>
        </pc:sldMkLst>
        <pc:spChg chg="add">
          <ac:chgData name="Nathan de Matos" userId="3a5225b8559bdc10" providerId="Windows Live" clId="Web-{304CB85B-ACFE-453B-88C5-7F377C951E84}" dt="2022-08-14T17:49:39.595" v="1141"/>
          <ac:spMkLst>
            <pc:docMk/>
            <pc:sldMk cId="331736988" sldId="261"/>
            <ac:spMk id="8" creationId="{9DF4CD7C-90F2-EC47-A074-AAC7DB1094CD}"/>
          </ac:spMkLst>
        </pc:spChg>
        <pc:spChg chg="del">
          <ac:chgData name="Nathan de Matos" userId="3a5225b8559bdc10" providerId="Windows Live" clId="Web-{304CB85B-ACFE-453B-88C5-7F377C951E84}" dt="2022-08-14T17:49:39.235" v="1140"/>
          <ac:spMkLst>
            <pc:docMk/>
            <pc:sldMk cId="331736988" sldId="261"/>
            <ac:spMk id="6147" creationId="{7B7BFDDB-470A-491E-02F4-62D07D15DBEC}"/>
          </ac:spMkLst>
        </pc:spChg>
      </pc:sldChg>
      <pc:sldChg chg="addSp delSp">
        <pc:chgData name="Nathan de Matos" userId="3a5225b8559bdc10" providerId="Windows Live" clId="Web-{304CB85B-ACFE-453B-88C5-7F377C951E84}" dt="2022-08-14T17:49:45.673" v="1143"/>
        <pc:sldMkLst>
          <pc:docMk/>
          <pc:sldMk cId="1650555103" sldId="262"/>
        </pc:sldMkLst>
        <pc:spChg chg="add">
          <ac:chgData name="Nathan de Matos" userId="3a5225b8559bdc10" providerId="Windows Live" clId="Web-{304CB85B-ACFE-453B-88C5-7F377C951E84}" dt="2022-08-14T17:49:45.673" v="1143"/>
          <ac:spMkLst>
            <pc:docMk/>
            <pc:sldMk cId="1650555103" sldId="262"/>
            <ac:spMk id="8" creationId="{87679B87-8AB4-B59F-5DAE-EB734AD1E842}"/>
          </ac:spMkLst>
        </pc:spChg>
        <pc:spChg chg="del">
          <ac:chgData name="Nathan de Matos" userId="3a5225b8559bdc10" providerId="Windows Live" clId="Web-{304CB85B-ACFE-453B-88C5-7F377C951E84}" dt="2022-08-14T17:49:45.236" v="1142"/>
          <ac:spMkLst>
            <pc:docMk/>
            <pc:sldMk cId="1650555103" sldId="262"/>
            <ac:spMk id="6147" creationId="{7B7BFDDB-470A-491E-02F4-62D07D15DBEC}"/>
          </ac:spMkLst>
        </pc:spChg>
      </pc:sldChg>
      <pc:sldChg chg="addSp delSp">
        <pc:chgData name="Nathan de Matos" userId="3a5225b8559bdc10" providerId="Windows Live" clId="Web-{304CB85B-ACFE-453B-88C5-7F377C951E84}" dt="2022-08-14T17:49:50.220" v="1145"/>
        <pc:sldMkLst>
          <pc:docMk/>
          <pc:sldMk cId="1868745489" sldId="263"/>
        </pc:sldMkLst>
        <pc:spChg chg="add">
          <ac:chgData name="Nathan de Matos" userId="3a5225b8559bdc10" providerId="Windows Live" clId="Web-{304CB85B-ACFE-453B-88C5-7F377C951E84}" dt="2022-08-14T17:49:50.220" v="1145"/>
          <ac:spMkLst>
            <pc:docMk/>
            <pc:sldMk cId="1868745489" sldId="263"/>
            <ac:spMk id="6" creationId="{1E065687-7D89-EC75-4BF9-B911000D5C12}"/>
          </ac:spMkLst>
        </pc:spChg>
        <pc:spChg chg="del">
          <ac:chgData name="Nathan de Matos" userId="3a5225b8559bdc10" providerId="Windows Live" clId="Web-{304CB85B-ACFE-453B-88C5-7F377C951E84}" dt="2022-08-14T17:49:49.845" v="1144"/>
          <ac:spMkLst>
            <pc:docMk/>
            <pc:sldMk cId="1868745489" sldId="263"/>
            <ac:spMk id="6147" creationId="{7B7BFDDB-470A-491E-02F4-62D07D15DBEC}"/>
          </ac:spMkLst>
        </pc:spChg>
      </pc:sldChg>
      <pc:sldChg chg="addSp delSp">
        <pc:chgData name="Nathan de Matos" userId="3a5225b8559bdc10" providerId="Windows Live" clId="Web-{304CB85B-ACFE-453B-88C5-7F377C951E84}" dt="2022-08-14T17:49:54.784" v="1147"/>
        <pc:sldMkLst>
          <pc:docMk/>
          <pc:sldMk cId="2764736950" sldId="264"/>
        </pc:sldMkLst>
        <pc:spChg chg="add">
          <ac:chgData name="Nathan de Matos" userId="3a5225b8559bdc10" providerId="Windows Live" clId="Web-{304CB85B-ACFE-453B-88C5-7F377C951E84}" dt="2022-08-14T17:49:54.784" v="1147"/>
          <ac:spMkLst>
            <pc:docMk/>
            <pc:sldMk cId="2764736950" sldId="264"/>
            <ac:spMk id="7" creationId="{55D3CCDE-1DFC-CD4C-5E48-BD23C03C8371}"/>
          </ac:spMkLst>
        </pc:spChg>
        <pc:spChg chg="del">
          <ac:chgData name="Nathan de Matos" userId="3a5225b8559bdc10" providerId="Windows Live" clId="Web-{304CB85B-ACFE-453B-88C5-7F377C951E84}" dt="2022-08-14T17:49:54.392" v="1146"/>
          <ac:spMkLst>
            <pc:docMk/>
            <pc:sldMk cId="2764736950" sldId="264"/>
            <ac:spMk id="6147" creationId="{7B7BFDDB-470A-491E-02F4-62D07D15DBEC}"/>
          </ac:spMkLst>
        </pc:spChg>
      </pc:sldChg>
      <pc:sldChg chg="addSp delSp">
        <pc:chgData name="Nathan de Matos" userId="3a5225b8559bdc10" providerId="Windows Live" clId="Web-{304CB85B-ACFE-453B-88C5-7F377C951E84}" dt="2022-08-14T17:50:00.595" v="1149"/>
        <pc:sldMkLst>
          <pc:docMk/>
          <pc:sldMk cId="2187529349" sldId="265"/>
        </pc:sldMkLst>
        <pc:spChg chg="add">
          <ac:chgData name="Nathan de Matos" userId="3a5225b8559bdc10" providerId="Windows Live" clId="Web-{304CB85B-ACFE-453B-88C5-7F377C951E84}" dt="2022-08-14T17:50:00.595" v="1149"/>
          <ac:spMkLst>
            <pc:docMk/>
            <pc:sldMk cId="2187529349" sldId="265"/>
            <ac:spMk id="8" creationId="{0A39607E-22AD-4C67-6FC7-E36D33255F74}"/>
          </ac:spMkLst>
        </pc:spChg>
        <pc:spChg chg="del">
          <ac:chgData name="Nathan de Matos" userId="3a5225b8559bdc10" providerId="Windows Live" clId="Web-{304CB85B-ACFE-453B-88C5-7F377C951E84}" dt="2022-08-14T17:50:00.205" v="1148"/>
          <ac:spMkLst>
            <pc:docMk/>
            <pc:sldMk cId="2187529349" sldId="265"/>
            <ac:spMk id="6147" creationId="{7B7BFDDB-470A-491E-02F4-62D07D15DBEC}"/>
          </ac:spMkLst>
        </pc:spChg>
      </pc:sldChg>
      <pc:sldChg chg="addSp delSp">
        <pc:chgData name="Nathan de Matos" userId="3a5225b8559bdc10" providerId="Windows Live" clId="Web-{304CB85B-ACFE-453B-88C5-7F377C951E84}" dt="2022-08-14T17:50:06.080" v="1151"/>
        <pc:sldMkLst>
          <pc:docMk/>
          <pc:sldMk cId="3102865166" sldId="266"/>
        </pc:sldMkLst>
        <pc:spChg chg="add">
          <ac:chgData name="Nathan de Matos" userId="3a5225b8559bdc10" providerId="Windows Live" clId="Web-{304CB85B-ACFE-453B-88C5-7F377C951E84}" dt="2022-08-14T17:50:06.080" v="1151"/>
          <ac:spMkLst>
            <pc:docMk/>
            <pc:sldMk cId="3102865166" sldId="266"/>
            <ac:spMk id="7" creationId="{B7E7E984-56B9-DD61-F4E5-ABBDF736D446}"/>
          </ac:spMkLst>
        </pc:spChg>
        <pc:spChg chg="del">
          <ac:chgData name="Nathan de Matos" userId="3a5225b8559bdc10" providerId="Windows Live" clId="Web-{304CB85B-ACFE-453B-88C5-7F377C951E84}" dt="2022-08-14T17:50:05.658" v="1150"/>
          <ac:spMkLst>
            <pc:docMk/>
            <pc:sldMk cId="3102865166" sldId="266"/>
            <ac:spMk id="6147" creationId="{7B7BFDDB-470A-491E-02F4-62D07D15DBEC}"/>
          </ac:spMkLst>
        </pc:spChg>
      </pc:sldChg>
      <pc:sldChg chg="addSp delSp">
        <pc:chgData name="Nathan de Matos" userId="3a5225b8559bdc10" providerId="Windows Live" clId="Web-{304CB85B-ACFE-453B-88C5-7F377C951E84}" dt="2022-08-14T17:50:13.971" v="1153"/>
        <pc:sldMkLst>
          <pc:docMk/>
          <pc:sldMk cId="2538205849" sldId="267"/>
        </pc:sldMkLst>
        <pc:spChg chg="add">
          <ac:chgData name="Nathan de Matos" userId="3a5225b8559bdc10" providerId="Windows Live" clId="Web-{304CB85B-ACFE-453B-88C5-7F377C951E84}" dt="2022-08-14T17:50:13.971" v="1153"/>
          <ac:spMkLst>
            <pc:docMk/>
            <pc:sldMk cId="2538205849" sldId="267"/>
            <ac:spMk id="9" creationId="{D4DA6BB5-1712-F696-5CE0-1553D8DBB627}"/>
          </ac:spMkLst>
        </pc:spChg>
        <pc:spChg chg="del">
          <ac:chgData name="Nathan de Matos" userId="3a5225b8559bdc10" providerId="Windows Live" clId="Web-{304CB85B-ACFE-453B-88C5-7F377C951E84}" dt="2022-08-14T17:50:13.549" v="1152"/>
          <ac:spMkLst>
            <pc:docMk/>
            <pc:sldMk cId="2538205849" sldId="267"/>
            <ac:spMk id="6147" creationId="{7B7BFDDB-470A-491E-02F4-62D07D15DBEC}"/>
          </ac:spMkLst>
        </pc:spChg>
      </pc:sldChg>
      <pc:sldChg chg="addSp delSp">
        <pc:chgData name="Nathan de Matos" userId="3a5225b8559bdc10" providerId="Windows Live" clId="Web-{304CB85B-ACFE-453B-88C5-7F377C951E84}" dt="2022-08-14T17:50:20.346" v="1155"/>
        <pc:sldMkLst>
          <pc:docMk/>
          <pc:sldMk cId="2576446490" sldId="268"/>
        </pc:sldMkLst>
        <pc:spChg chg="add">
          <ac:chgData name="Nathan de Matos" userId="3a5225b8559bdc10" providerId="Windows Live" clId="Web-{304CB85B-ACFE-453B-88C5-7F377C951E84}" dt="2022-08-14T17:50:20.346" v="1155"/>
          <ac:spMkLst>
            <pc:docMk/>
            <pc:sldMk cId="2576446490" sldId="268"/>
            <ac:spMk id="6" creationId="{5B621BC2-CFFB-6289-E18E-5E6E6753B7BD}"/>
          </ac:spMkLst>
        </pc:spChg>
        <pc:spChg chg="del">
          <ac:chgData name="Nathan de Matos" userId="3a5225b8559bdc10" providerId="Windows Live" clId="Web-{304CB85B-ACFE-453B-88C5-7F377C951E84}" dt="2022-08-14T17:50:19.987" v="1154"/>
          <ac:spMkLst>
            <pc:docMk/>
            <pc:sldMk cId="2576446490" sldId="268"/>
            <ac:spMk id="6147" creationId="{7B7BFDDB-470A-491E-02F4-62D07D15DBEC}"/>
          </ac:spMkLst>
        </pc:spChg>
      </pc:sldChg>
      <pc:sldChg chg="addSp delSp">
        <pc:chgData name="Nathan de Matos" userId="3a5225b8559bdc10" providerId="Windows Live" clId="Web-{304CB85B-ACFE-453B-88C5-7F377C951E84}" dt="2022-08-14T17:50:39.050" v="1157"/>
        <pc:sldMkLst>
          <pc:docMk/>
          <pc:sldMk cId="3388519724" sldId="269"/>
        </pc:sldMkLst>
        <pc:spChg chg="add">
          <ac:chgData name="Nathan de Matos" userId="3a5225b8559bdc10" providerId="Windows Live" clId="Web-{304CB85B-ACFE-453B-88C5-7F377C951E84}" dt="2022-08-14T17:50:39.050" v="1157"/>
          <ac:spMkLst>
            <pc:docMk/>
            <pc:sldMk cId="3388519724" sldId="269"/>
            <ac:spMk id="8" creationId="{FDEBAC54-8CA5-C066-DFD0-E3ED5DCC3D3A}"/>
          </ac:spMkLst>
        </pc:spChg>
        <pc:spChg chg="del">
          <ac:chgData name="Nathan de Matos" userId="3a5225b8559bdc10" providerId="Windows Live" clId="Web-{304CB85B-ACFE-453B-88C5-7F377C951E84}" dt="2022-08-14T17:50:38.659" v="1156"/>
          <ac:spMkLst>
            <pc:docMk/>
            <pc:sldMk cId="3388519724" sldId="269"/>
            <ac:spMk id="6147" creationId="{7B7BFDDB-470A-491E-02F4-62D07D15DBEC}"/>
          </ac:spMkLst>
        </pc:spChg>
      </pc:sldChg>
      <pc:sldChg chg="addSp delSp">
        <pc:chgData name="Nathan de Matos" userId="3a5225b8559bdc10" providerId="Windows Live" clId="Web-{304CB85B-ACFE-453B-88C5-7F377C951E84}" dt="2022-08-14T17:50:43.831" v="1159"/>
        <pc:sldMkLst>
          <pc:docMk/>
          <pc:sldMk cId="1176344264" sldId="270"/>
        </pc:sldMkLst>
        <pc:spChg chg="add">
          <ac:chgData name="Nathan de Matos" userId="3a5225b8559bdc10" providerId="Windows Live" clId="Web-{304CB85B-ACFE-453B-88C5-7F377C951E84}" dt="2022-08-14T17:50:43.831" v="1159"/>
          <ac:spMkLst>
            <pc:docMk/>
            <pc:sldMk cId="1176344264" sldId="270"/>
            <ac:spMk id="6" creationId="{0CEA4E02-E8A5-03C0-9668-2A7D2EE4AA4E}"/>
          </ac:spMkLst>
        </pc:spChg>
        <pc:spChg chg="del">
          <ac:chgData name="Nathan de Matos" userId="3a5225b8559bdc10" providerId="Windows Live" clId="Web-{304CB85B-ACFE-453B-88C5-7F377C951E84}" dt="2022-08-14T17:50:43.472" v="1158"/>
          <ac:spMkLst>
            <pc:docMk/>
            <pc:sldMk cId="1176344264" sldId="270"/>
            <ac:spMk id="6147" creationId="{7B7BFDDB-470A-491E-02F4-62D07D15DBEC}"/>
          </ac:spMkLst>
        </pc:spChg>
      </pc:sldChg>
      <pc:sldChg chg="addSp delSp">
        <pc:chgData name="Nathan de Matos" userId="3a5225b8559bdc10" providerId="Windows Live" clId="Web-{304CB85B-ACFE-453B-88C5-7F377C951E84}" dt="2022-08-14T17:50:50.706" v="1161"/>
        <pc:sldMkLst>
          <pc:docMk/>
          <pc:sldMk cId="731641879" sldId="271"/>
        </pc:sldMkLst>
        <pc:spChg chg="add">
          <ac:chgData name="Nathan de Matos" userId="3a5225b8559bdc10" providerId="Windows Live" clId="Web-{304CB85B-ACFE-453B-88C5-7F377C951E84}" dt="2022-08-14T17:50:50.706" v="1161"/>
          <ac:spMkLst>
            <pc:docMk/>
            <pc:sldMk cId="731641879" sldId="271"/>
            <ac:spMk id="6" creationId="{CAD0BFF9-AFD6-66B6-5199-91568A16EF17}"/>
          </ac:spMkLst>
        </pc:spChg>
        <pc:spChg chg="del">
          <ac:chgData name="Nathan de Matos" userId="3a5225b8559bdc10" providerId="Windows Live" clId="Web-{304CB85B-ACFE-453B-88C5-7F377C951E84}" dt="2022-08-14T17:50:50.331" v="1160"/>
          <ac:spMkLst>
            <pc:docMk/>
            <pc:sldMk cId="731641879" sldId="271"/>
            <ac:spMk id="6147" creationId="{7B7BFDDB-470A-491E-02F4-62D07D15DBEC}"/>
          </ac:spMkLst>
        </pc:spChg>
      </pc:sldChg>
      <pc:sldChg chg="addSp delSp">
        <pc:chgData name="Nathan de Matos" userId="3a5225b8559bdc10" providerId="Windows Live" clId="Web-{304CB85B-ACFE-453B-88C5-7F377C951E84}" dt="2022-08-14T17:50:56.363" v="1163"/>
        <pc:sldMkLst>
          <pc:docMk/>
          <pc:sldMk cId="852465427" sldId="272"/>
        </pc:sldMkLst>
        <pc:spChg chg="add">
          <ac:chgData name="Nathan de Matos" userId="3a5225b8559bdc10" providerId="Windows Live" clId="Web-{304CB85B-ACFE-453B-88C5-7F377C951E84}" dt="2022-08-14T17:50:56.363" v="1163"/>
          <ac:spMkLst>
            <pc:docMk/>
            <pc:sldMk cId="852465427" sldId="272"/>
            <ac:spMk id="7" creationId="{8CF97943-DED2-E017-D830-8B193EF405CC}"/>
          </ac:spMkLst>
        </pc:spChg>
        <pc:spChg chg="del">
          <ac:chgData name="Nathan de Matos" userId="3a5225b8559bdc10" providerId="Windows Live" clId="Web-{304CB85B-ACFE-453B-88C5-7F377C951E84}" dt="2022-08-14T17:50:55.956" v="1162"/>
          <ac:spMkLst>
            <pc:docMk/>
            <pc:sldMk cId="852465427" sldId="272"/>
            <ac:spMk id="6147" creationId="{7B7BFDDB-470A-491E-02F4-62D07D15DBEC}"/>
          </ac:spMkLst>
        </pc:spChg>
      </pc:sldChg>
      <pc:sldChg chg="addSp delSp">
        <pc:chgData name="Nathan de Matos" userId="3a5225b8559bdc10" providerId="Windows Live" clId="Web-{304CB85B-ACFE-453B-88C5-7F377C951E84}" dt="2022-08-14T17:51:01.222" v="1165"/>
        <pc:sldMkLst>
          <pc:docMk/>
          <pc:sldMk cId="4233593676" sldId="273"/>
        </pc:sldMkLst>
        <pc:spChg chg="add">
          <ac:chgData name="Nathan de Matos" userId="3a5225b8559bdc10" providerId="Windows Live" clId="Web-{304CB85B-ACFE-453B-88C5-7F377C951E84}" dt="2022-08-14T17:51:01.222" v="1165"/>
          <ac:spMkLst>
            <pc:docMk/>
            <pc:sldMk cId="4233593676" sldId="273"/>
            <ac:spMk id="7" creationId="{7C087FCF-4BB4-7936-4A75-E2B2841B4942}"/>
          </ac:spMkLst>
        </pc:spChg>
        <pc:spChg chg="del">
          <ac:chgData name="Nathan de Matos" userId="3a5225b8559bdc10" providerId="Windows Live" clId="Web-{304CB85B-ACFE-453B-88C5-7F377C951E84}" dt="2022-08-14T17:51:00.816" v="1164"/>
          <ac:spMkLst>
            <pc:docMk/>
            <pc:sldMk cId="4233593676" sldId="273"/>
            <ac:spMk id="6147" creationId="{7B7BFDDB-470A-491E-02F4-62D07D15DBEC}"/>
          </ac:spMkLst>
        </pc:spChg>
      </pc:sldChg>
      <pc:sldChg chg="addSp delSp modSp">
        <pc:chgData name="Nathan de Matos" userId="3a5225b8559bdc10" providerId="Windows Live" clId="Web-{304CB85B-ACFE-453B-88C5-7F377C951E84}" dt="2022-08-14T17:51:07.957" v="1167"/>
        <pc:sldMkLst>
          <pc:docMk/>
          <pc:sldMk cId="815855591" sldId="274"/>
        </pc:sldMkLst>
        <pc:spChg chg="mod">
          <ac:chgData name="Nathan de Matos" userId="3a5225b8559bdc10" providerId="Windows Live" clId="Web-{304CB85B-ACFE-453B-88C5-7F377C951E84}" dt="2022-08-14T15:25:54.053" v="263" actId="20577"/>
          <ac:spMkLst>
            <pc:docMk/>
            <pc:sldMk cId="815855591" sldId="274"/>
            <ac:spMk id="5" creationId="{59285827-B2B3-9CA9-C154-86A2DC84A770}"/>
          </ac:spMkLst>
        </pc:spChg>
        <pc:spChg chg="add">
          <ac:chgData name="Nathan de Matos" userId="3a5225b8559bdc10" providerId="Windows Live" clId="Web-{304CB85B-ACFE-453B-88C5-7F377C951E84}" dt="2022-08-14T17:51:07.957" v="1167"/>
          <ac:spMkLst>
            <pc:docMk/>
            <pc:sldMk cId="815855591" sldId="274"/>
            <ac:spMk id="7" creationId="{437800F5-CB2F-4AC3-3B9C-ABB473B18FB2}"/>
          </ac:spMkLst>
        </pc:spChg>
        <pc:spChg chg="del">
          <ac:chgData name="Nathan de Matos" userId="3a5225b8559bdc10" providerId="Windows Live" clId="Web-{304CB85B-ACFE-453B-88C5-7F377C951E84}" dt="2022-08-14T17:51:07.597" v="1166"/>
          <ac:spMkLst>
            <pc:docMk/>
            <pc:sldMk cId="815855591" sldId="274"/>
            <ac:spMk id="6147" creationId="{7B7BFDDB-470A-491E-02F4-62D07D15DBEC}"/>
          </ac:spMkLst>
        </pc:spChg>
        <pc:picChg chg="mod">
          <ac:chgData name="Nathan de Matos" userId="3a5225b8559bdc10" providerId="Windows Live" clId="Web-{304CB85B-ACFE-453B-88C5-7F377C951E84}" dt="2022-08-14T15:25:11.568" v="261" actId="14100"/>
          <ac:picMkLst>
            <pc:docMk/>
            <pc:sldMk cId="815855591" sldId="274"/>
            <ac:picMk id="4" creationId="{200BB80B-74F8-AA71-BA6D-FB12390DC552}"/>
          </ac:picMkLst>
        </pc:picChg>
      </pc:sldChg>
      <pc:sldChg chg="addSp delSp modSp add replId">
        <pc:chgData name="Nathan de Matos" userId="3a5225b8559bdc10" providerId="Windows Live" clId="Web-{304CB85B-ACFE-453B-88C5-7F377C951E84}" dt="2022-08-14T17:49:27.627" v="1137"/>
        <pc:sldMkLst>
          <pc:docMk/>
          <pc:sldMk cId="10615862" sldId="275"/>
        </pc:sldMkLst>
        <pc:spChg chg="mod">
          <ac:chgData name="Nathan de Matos" userId="3a5225b8559bdc10" providerId="Windows Live" clId="Web-{304CB85B-ACFE-453B-88C5-7F377C951E84}" dt="2022-08-14T15:03:50.849" v="20" actId="20577"/>
          <ac:spMkLst>
            <pc:docMk/>
            <pc:sldMk cId="10615862" sldId="275"/>
            <ac:spMk id="2" creationId="{A51987DC-E8EE-CC56-EDFF-366BB3994BE5}"/>
          </ac:spMkLst>
        </pc:spChg>
        <pc:spChg chg="mod">
          <ac:chgData name="Nathan de Matos" userId="3a5225b8559bdc10" providerId="Windows Live" clId="Web-{304CB85B-ACFE-453B-88C5-7F377C951E84}" dt="2022-08-14T15:03:42.671" v="2" actId="20577"/>
          <ac:spMkLst>
            <pc:docMk/>
            <pc:sldMk cId="10615862" sldId="275"/>
            <ac:spMk id="5" creationId="{59285827-B2B3-9CA9-C154-86A2DC84A770}"/>
          </ac:spMkLst>
        </pc:spChg>
        <pc:spChg chg="add">
          <ac:chgData name="Nathan de Matos" userId="3a5225b8559bdc10" providerId="Windows Live" clId="Web-{304CB85B-ACFE-453B-88C5-7F377C951E84}" dt="2022-08-14T17:49:27.627" v="1137"/>
          <ac:spMkLst>
            <pc:docMk/>
            <pc:sldMk cId="10615862" sldId="275"/>
            <ac:spMk id="7" creationId="{7ACE04A1-1ACC-EDC9-4008-8825D815FEF8}"/>
          </ac:spMkLst>
        </pc:spChg>
        <pc:spChg chg="del">
          <ac:chgData name="Nathan de Matos" userId="3a5225b8559bdc10" providerId="Windows Live" clId="Web-{304CB85B-ACFE-453B-88C5-7F377C951E84}" dt="2022-08-14T17:49:27.407" v="1136"/>
          <ac:spMkLst>
            <pc:docMk/>
            <pc:sldMk cId="10615862" sldId="275"/>
            <ac:spMk id="6147" creationId="{7B7BFDDB-470A-491E-02F4-62D07D15DBEC}"/>
          </ac:spMkLst>
        </pc:spChg>
        <pc:picChg chg="del">
          <ac:chgData name="Nathan de Matos" userId="3a5225b8559bdc10" providerId="Windows Live" clId="Web-{304CB85B-ACFE-453B-88C5-7F377C951E84}" dt="2022-08-14T15:03:43.733" v="4"/>
          <ac:picMkLst>
            <pc:docMk/>
            <pc:sldMk cId="10615862" sldId="275"/>
            <ac:picMk id="4" creationId="{D45F5FFD-0A10-1124-CCCA-2CF6D890A2AC}"/>
          </ac:picMkLst>
        </pc:picChg>
        <pc:picChg chg="add mod">
          <ac:chgData name="Nathan de Matos" userId="3a5225b8559bdc10" providerId="Windows Live" clId="Web-{304CB85B-ACFE-453B-88C5-7F377C951E84}" dt="2022-08-14T15:04:18.334" v="24" actId="14100"/>
          <ac:picMkLst>
            <pc:docMk/>
            <pc:sldMk cId="10615862" sldId="275"/>
            <ac:picMk id="6" creationId="{1967FD0B-1974-BF0C-EEAF-547E53C6ED34}"/>
          </ac:picMkLst>
        </pc:picChg>
        <pc:picChg chg="del">
          <ac:chgData name="Nathan de Matos" userId="3a5225b8559bdc10" providerId="Windows Live" clId="Web-{304CB85B-ACFE-453B-88C5-7F377C951E84}" dt="2022-08-14T15:03:43.202" v="3"/>
          <ac:picMkLst>
            <pc:docMk/>
            <pc:sldMk cId="10615862" sldId="275"/>
            <ac:picMk id="7" creationId="{9D27A446-45A3-3449-1D80-BED83F67A408}"/>
          </ac:picMkLst>
        </pc:picChg>
        <pc:picChg chg="add mod">
          <ac:chgData name="Nathan de Matos" userId="3a5225b8559bdc10" providerId="Windows Live" clId="Web-{304CB85B-ACFE-453B-88C5-7F377C951E84}" dt="2022-08-14T15:06:07.383" v="28" actId="14100"/>
          <ac:picMkLst>
            <pc:docMk/>
            <pc:sldMk cId="10615862" sldId="275"/>
            <ac:picMk id="8" creationId="{944E014E-42C4-B817-8A16-2C3003789AD7}"/>
          </ac:picMkLst>
        </pc:picChg>
        <pc:picChg chg="add mod">
          <ac:chgData name="Nathan de Matos" userId="3a5225b8559bdc10" providerId="Windows Live" clId="Web-{304CB85B-ACFE-453B-88C5-7F377C951E84}" dt="2022-08-14T15:06:52.150" v="31" actId="14100"/>
          <ac:picMkLst>
            <pc:docMk/>
            <pc:sldMk cId="10615862" sldId="275"/>
            <ac:picMk id="9" creationId="{3D354571-1DBD-83F3-681E-560121FC64E1}"/>
          </ac:picMkLst>
        </pc:picChg>
      </pc:sldChg>
      <pc:sldChg chg="addSp delSp modSp add replId">
        <pc:chgData name="Nathan de Matos" userId="3a5225b8559bdc10" providerId="Windows Live" clId="Web-{304CB85B-ACFE-453B-88C5-7F377C951E84}" dt="2022-08-14T17:49:34.454" v="1139"/>
        <pc:sldMkLst>
          <pc:docMk/>
          <pc:sldMk cId="3170064186" sldId="276"/>
        </pc:sldMkLst>
        <pc:spChg chg="add">
          <ac:chgData name="Nathan de Matos" userId="3a5225b8559bdc10" providerId="Windows Live" clId="Web-{304CB85B-ACFE-453B-88C5-7F377C951E84}" dt="2022-08-14T17:49:34.454" v="1139"/>
          <ac:spMkLst>
            <pc:docMk/>
            <pc:sldMk cId="3170064186" sldId="276"/>
            <ac:spMk id="8" creationId="{1DF0F5DD-D6BC-20FB-B5F7-7B5110DD9E6D}"/>
          </ac:spMkLst>
        </pc:spChg>
        <pc:spChg chg="del">
          <ac:chgData name="Nathan de Matos" userId="3a5225b8559bdc10" providerId="Windows Live" clId="Web-{304CB85B-ACFE-453B-88C5-7F377C951E84}" dt="2022-08-14T17:49:34.079" v="1138"/>
          <ac:spMkLst>
            <pc:docMk/>
            <pc:sldMk cId="3170064186" sldId="276"/>
            <ac:spMk id="6147" creationId="{7B7BFDDB-470A-491E-02F4-62D07D15DBEC}"/>
          </ac:spMkLst>
        </pc:spChg>
        <pc:picChg chg="add mod">
          <ac:chgData name="Nathan de Matos" userId="3a5225b8559bdc10" providerId="Windows Live" clId="Web-{304CB85B-ACFE-453B-88C5-7F377C951E84}" dt="2022-08-14T15:07:31.276" v="38" actId="14100"/>
          <ac:picMkLst>
            <pc:docMk/>
            <pc:sldMk cId="3170064186" sldId="276"/>
            <ac:picMk id="4" creationId="{35B4119D-2E68-A6D4-7C81-06607ECD8B6C}"/>
          </ac:picMkLst>
        </pc:picChg>
        <pc:picChg chg="del">
          <ac:chgData name="Nathan de Matos" userId="3a5225b8559bdc10" providerId="Windows Live" clId="Web-{304CB85B-ACFE-453B-88C5-7F377C951E84}" dt="2022-08-14T15:07:23.494" v="33"/>
          <ac:picMkLst>
            <pc:docMk/>
            <pc:sldMk cId="3170064186" sldId="276"/>
            <ac:picMk id="6" creationId="{1967FD0B-1974-BF0C-EEAF-547E53C6ED34}"/>
          </ac:picMkLst>
        </pc:picChg>
        <pc:picChg chg="add mod">
          <ac:chgData name="Nathan de Matos" userId="3a5225b8559bdc10" providerId="Windows Live" clId="Web-{304CB85B-ACFE-453B-88C5-7F377C951E84}" dt="2022-08-14T15:08:06.185" v="42" actId="1076"/>
          <ac:picMkLst>
            <pc:docMk/>
            <pc:sldMk cId="3170064186" sldId="276"/>
            <ac:picMk id="7" creationId="{5E5A16FF-C0AD-E391-99A0-71C7B54A7AF8}"/>
          </ac:picMkLst>
        </pc:picChg>
        <pc:picChg chg="del">
          <ac:chgData name="Nathan de Matos" userId="3a5225b8559bdc10" providerId="Windows Live" clId="Web-{304CB85B-ACFE-453B-88C5-7F377C951E84}" dt="2022-08-14T15:07:24.151" v="34"/>
          <ac:picMkLst>
            <pc:docMk/>
            <pc:sldMk cId="3170064186" sldId="276"/>
            <ac:picMk id="8" creationId="{944E014E-42C4-B817-8A16-2C3003789AD7}"/>
          </ac:picMkLst>
        </pc:picChg>
        <pc:picChg chg="del">
          <ac:chgData name="Nathan de Matos" userId="3a5225b8559bdc10" providerId="Windows Live" clId="Web-{304CB85B-ACFE-453B-88C5-7F377C951E84}" dt="2022-08-14T15:07:24.854" v="35"/>
          <ac:picMkLst>
            <pc:docMk/>
            <pc:sldMk cId="3170064186" sldId="276"/>
            <ac:picMk id="9" creationId="{3D354571-1DBD-83F3-681E-560121FC64E1}"/>
          </ac:picMkLst>
        </pc:picChg>
      </pc:sldChg>
      <pc:sldChg chg="addSp delSp add del replId">
        <pc:chgData name="Nathan de Matos" userId="3a5225b8559bdc10" providerId="Windows Live" clId="Web-{304CB85B-ACFE-453B-88C5-7F377C951E84}" dt="2022-08-14T19:05:31.780" v="1403"/>
        <pc:sldMkLst>
          <pc:docMk/>
          <pc:sldMk cId="3420268361" sldId="277"/>
        </pc:sldMkLst>
        <pc:spChg chg="add">
          <ac:chgData name="Nathan de Matos" userId="3a5225b8559bdc10" providerId="Windows Live" clId="Web-{304CB85B-ACFE-453B-88C5-7F377C951E84}" dt="2022-08-14T17:51:12.675" v="1169"/>
          <ac:spMkLst>
            <pc:docMk/>
            <pc:sldMk cId="3420268361" sldId="277"/>
            <ac:spMk id="7" creationId="{BB3F70FF-E189-4634-6552-54C8A3C4ECC1}"/>
          </ac:spMkLst>
        </pc:spChg>
        <pc:spChg chg="del">
          <ac:chgData name="Nathan de Matos" userId="3a5225b8559bdc10" providerId="Windows Live" clId="Web-{304CB85B-ACFE-453B-88C5-7F377C951E84}" dt="2022-08-14T17:51:12.316" v="1168"/>
          <ac:spMkLst>
            <pc:docMk/>
            <pc:sldMk cId="3420268361" sldId="277"/>
            <ac:spMk id="6147" creationId="{7B7BFDDB-470A-491E-02F4-62D07D15DBEC}"/>
          </ac:spMkLst>
        </pc:spChg>
      </pc:sldChg>
      <pc:sldChg chg="addSp delSp modSp add replId">
        <pc:chgData name="Nathan de Matos" userId="3a5225b8559bdc10" providerId="Windows Live" clId="Web-{304CB85B-ACFE-453B-88C5-7F377C951E84}" dt="2022-08-14T17:51:18.129" v="1171"/>
        <pc:sldMkLst>
          <pc:docMk/>
          <pc:sldMk cId="1054400466" sldId="278"/>
        </pc:sldMkLst>
        <pc:spChg chg="mod">
          <ac:chgData name="Nathan de Matos" userId="3a5225b8559bdc10" providerId="Windows Live" clId="Web-{304CB85B-ACFE-453B-88C5-7F377C951E84}" dt="2022-08-14T15:28:07.323" v="278" actId="20577"/>
          <ac:spMkLst>
            <pc:docMk/>
            <pc:sldMk cId="1054400466" sldId="278"/>
            <ac:spMk id="5" creationId="{59285827-B2B3-9CA9-C154-86A2DC84A770}"/>
          </ac:spMkLst>
        </pc:spChg>
        <pc:spChg chg="add">
          <ac:chgData name="Nathan de Matos" userId="3a5225b8559bdc10" providerId="Windows Live" clId="Web-{304CB85B-ACFE-453B-88C5-7F377C951E84}" dt="2022-08-14T17:51:18.129" v="1171"/>
          <ac:spMkLst>
            <pc:docMk/>
            <pc:sldMk cId="1054400466" sldId="278"/>
            <ac:spMk id="8" creationId="{EC98BE8D-AD27-7B01-134E-C7D33DBCA67A}"/>
          </ac:spMkLst>
        </pc:spChg>
        <pc:spChg chg="del">
          <ac:chgData name="Nathan de Matos" userId="3a5225b8559bdc10" providerId="Windows Live" clId="Web-{304CB85B-ACFE-453B-88C5-7F377C951E84}" dt="2022-08-14T17:51:17.769" v="1170"/>
          <ac:spMkLst>
            <pc:docMk/>
            <pc:sldMk cId="1054400466" sldId="278"/>
            <ac:spMk id="6147" creationId="{7B7BFDDB-470A-491E-02F4-62D07D15DBEC}"/>
          </ac:spMkLst>
        </pc:spChg>
        <pc:picChg chg="del">
          <ac:chgData name="Nathan de Matos" userId="3a5225b8559bdc10" providerId="Windows Live" clId="Web-{304CB85B-ACFE-453B-88C5-7F377C951E84}" dt="2022-08-14T15:28:10.089" v="279"/>
          <ac:picMkLst>
            <pc:docMk/>
            <pc:sldMk cId="1054400466" sldId="278"/>
            <ac:picMk id="4" creationId="{200BB80B-74F8-AA71-BA6D-FB12390DC552}"/>
          </ac:picMkLst>
        </pc:picChg>
        <pc:picChg chg="add mod">
          <ac:chgData name="Nathan de Matos" userId="3a5225b8559bdc10" providerId="Windows Live" clId="Web-{304CB85B-ACFE-453B-88C5-7F377C951E84}" dt="2022-08-14T15:29:12.626" v="283" actId="14100"/>
          <ac:picMkLst>
            <pc:docMk/>
            <pc:sldMk cId="1054400466" sldId="278"/>
            <ac:picMk id="6" creationId="{A1C517CC-5B6B-B247-5FCC-2E61791BA954}"/>
          </ac:picMkLst>
        </pc:picChg>
        <pc:picChg chg="add mod">
          <ac:chgData name="Nathan de Matos" userId="3a5225b8559bdc10" providerId="Windows Live" clId="Web-{304CB85B-ACFE-453B-88C5-7F377C951E84}" dt="2022-08-14T15:32:41.599" v="287" actId="1076"/>
          <ac:picMkLst>
            <pc:docMk/>
            <pc:sldMk cId="1054400466" sldId="278"/>
            <ac:picMk id="7" creationId="{1DFCEA6C-FC13-EBE9-CA5A-1D55BDF3411D}"/>
          </ac:picMkLst>
        </pc:picChg>
      </pc:sldChg>
      <pc:sldChg chg="addSp delSp modSp add replId">
        <pc:chgData name="Nathan de Matos" userId="3a5225b8559bdc10" providerId="Windows Live" clId="Web-{304CB85B-ACFE-453B-88C5-7F377C951E84}" dt="2022-08-14T17:51:22.379" v="1173"/>
        <pc:sldMkLst>
          <pc:docMk/>
          <pc:sldMk cId="3044132743" sldId="279"/>
        </pc:sldMkLst>
        <pc:spChg chg="mod">
          <ac:chgData name="Nathan de Matos" userId="3a5225b8559bdc10" providerId="Windows Live" clId="Web-{304CB85B-ACFE-453B-88C5-7F377C951E84}" dt="2022-08-14T15:35:37.728" v="305" actId="20577"/>
          <ac:spMkLst>
            <pc:docMk/>
            <pc:sldMk cId="3044132743" sldId="279"/>
            <ac:spMk id="2" creationId="{A51987DC-E8EE-CC56-EDFF-366BB3994BE5}"/>
          </ac:spMkLst>
        </pc:spChg>
        <pc:spChg chg="mod">
          <ac:chgData name="Nathan de Matos" userId="3a5225b8559bdc10" providerId="Windows Live" clId="Web-{304CB85B-ACFE-453B-88C5-7F377C951E84}" dt="2022-08-14T16:52:10.805" v="694" actId="20577"/>
          <ac:spMkLst>
            <pc:docMk/>
            <pc:sldMk cId="3044132743" sldId="279"/>
            <ac:spMk id="5" creationId="{59285827-B2B3-9CA9-C154-86A2DC84A770}"/>
          </ac:spMkLst>
        </pc:spChg>
        <pc:spChg chg="add">
          <ac:chgData name="Nathan de Matos" userId="3a5225b8559bdc10" providerId="Windows Live" clId="Web-{304CB85B-ACFE-453B-88C5-7F377C951E84}" dt="2022-08-14T17:51:22.379" v="1173"/>
          <ac:spMkLst>
            <pc:docMk/>
            <pc:sldMk cId="3044132743" sldId="279"/>
            <ac:spMk id="7" creationId="{AE01D19C-E694-2B83-1437-BC17F452629D}"/>
          </ac:spMkLst>
        </pc:spChg>
        <pc:spChg chg="del">
          <ac:chgData name="Nathan de Matos" userId="3a5225b8559bdc10" providerId="Windows Live" clId="Web-{304CB85B-ACFE-453B-88C5-7F377C951E84}" dt="2022-08-14T17:51:22.160" v="1172"/>
          <ac:spMkLst>
            <pc:docMk/>
            <pc:sldMk cId="3044132743" sldId="279"/>
            <ac:spMk id="6147" creationId="{7B7BFDDB-470A-491E-02F4-62D07D15DBEC}"/>
          </ac:spMkLst>
        </pc:spChg>
        <pc:picChg chg="add mod">
          <ac:chgData name="Nathan de Matos" userId="3a5225b8559bdc10" providerId="Windows Live" clId="Web-{304CB85B-ACFE-453B-88C5-7F377C951E84}" dt="2022-08-14T16:54:01.219" v="697" actId="14100"/>
          <ac:picMkLst>
            <pc:docMk/>
            <pc:sldMk cId="3044132743" sldId="279"/>
            <ac:picMk id="4" creationId="{60E5EEE2-0782-0C9A-2371-FD37521EC304}"/>
          </ac:picMkLst>
        </pc:picChg>
        <pc:picChg chg="del">
          <ac:chgData name="Nathan de Matos" userId="3a5225b8559bdc10" providerId="Windows Live" clId="Web-{304CB85B-ACFE-453B-88C5-7F377C951E84}" dt="2022-08-14T15:33:10.272" v="290"/>
          <ac:picMkLst>
            <pc:docMk/>
            <pc:sldMk cId="3044132743" sldId="279"/>
            <ac:picMk id="6" creationId="{A1C517CC-5B6B-B247-5FCC-2E61791BA954}"/>
          </ac:picMkLst>
        </pc:picChg>
        <pc:picChg chg="del">
          <ac:chgData name="Nathan de Matos" userId="3a5225b8559bdc10" providerId="Windows Live" clId="Web-{304CB85B-ACFE-453B-88C5-7F377C951E84}" dt="2022-08-14T15:33:09.334" v="289"/>
          <ac:picMkLst>
            <pc:docMk/>
            <pc:sldMk cId="3044132743" sldId="279"/>
            <ac:picMk id="7" creationId="{1DFCEA6C-FC13-EBE9-CA5A-1D55BDF3411D}"/>
          </ac:picMkLst>
        </pc:picChg>
      </pc:sldChg>
      <pc:sldChg chg="addSp delSp modSp add replId">
        <pc:chgData name="Nathan de Matos" userId="3a5225b8559bdc10" providerId="Windows Live" clId="Web-{304CB85B-ACFE-453B-88C5-7F377C951E84}" dt="2022-08-14T17:51:28.332" v="1175"/>
        <pc:sldMkLst>
          <pc:docMk/>
          <pc:sldMk cId="380162534" sldId="280"/>
        </pc:sldMkLst>
        <pc:spChg chg="mod">
          <ac:chgData name="Nathan de Matos" userId="3a5225b8559bdc10" providerId="Windows Live" clId="Web-{304CB85B-ACFE-453B-88C5-7F377C951E84}" dt="2022-08-14T17:35:29.913" v="1101" actId="20577"/>
          <ac:spMkLst>
            <pc:docMk/>
            <pc:sldMk cId="380162534" sldId="280"/>
            <ac:spMk id="5" creationId="{59285827-B2B3-9CA9-C154-86A2DC84A770}"/>
          </ac:spMkLst>
        </pc:spChg>
        <pc:spChg chg="add">
          <ac:chgData name="Nathan de Matos" userId="3a5225b8559bdc10" providerId="Windows Live" clId="Web-{304CB85B-ACFE-453B-88C5-7F377C951E84}" dt="2022-08-14T17:51:28.332" v="1175"/>
          <ac:spMkLst>
            <pc:docMk/>
            <pc:sldMk cId="380162534" sldId="280"/>
            <ac:spMk id="9" creationId="{A0BBB208-1EE5-71CB-E646-F4DC0D1B56B1}"/>
          </ac:spMkLst>
        </pc:spChg>
        <pc:spChg chg="del">
          <ac:chgData name="Nathan de Matos" userId="3a5225b8559bdc10" providerId="Windows Live" clId="Web-{304CB85B-ACFE-453B-88C5-7F377C951E84}" dt="2022-08-14T17:51:27.910" v="1174"/>
          <ac:spMkLst>
            <pc:docMk/>
            <pc:sldMk cId="380162534" sldId="280"/>
            <ac:spMk id="6147" creationId="{7B7BFDDB-470A-491E-02F4-62D07D15DBEC}"/>
          </ac:spMkLst>
        </pc:spChg>
        <pc:picChg chg="add del mod">
          <ac:chgData name="Nathan de Matos" userId="3a5225b8559bdc10" providerId="Windows Live" clId="Web-{304CB85B-ACFE-453B-88C5-7F377C951E84}" dt="2022-08-14T17:41:36.238" v="1106"/>
          <ac:picMkLst>
            <pc:docMk/>
            <pc:sldMk cId="380162534" sldId="280"/>
            <ac:picMk id="4" creationId="{40CF83BE-5B49-205B-6B73-767124A19EAE}"/>
          </ac:picMkLst>
        </pc:picChg>
        <pc:picChg chg="del">
          <ac:chgData name="Nathan de Matos" userId="3a5225b8559bdc10" providerId="Windows Live" clId="Web-{304CB85B-ACFE-453B-88C5-7F377C951E84}" dt="2022-08-14T16:54:39.752" v="699"/>
          <ac:picMkLst>
            <pc:docMk/>
            <pc:sldMk cId="380162534" sldId="280"/>
            <ac:picMk id="4" creationId="{60E5EEE2-0782-0C9A-2371-FD37521EC304}"/>
          </ac:picMkLst>
        </pc:picChg>
        <pc:picChg chg="add mod">
          <ac:chgData name="Nathan de Matos" userId="3a5225b8559bdc10" providerId="Windows Live" clId="Web-{304CB85B-ACFE-453B-88C5-7F377C951E84}" dt="2022-08-14T17:41:45.567" v="1109" actId="1076"/>
          <ac:picMkLst>
            <pc:docMk/>
            <pc:sldMk cId="380162534" sldId="280"/>
            <ac:picMk id="6" creationId="{0051AD9E-7FB9-3775-2484-E6F1A26797E7}"/>
          </ac:picMkLst>
        </pc:picChg>
        <pc:picChg chg="add mod">
          <ac:chgData name="Nathan de Matos" userId="3a5225b8559bdc10" providerId="Windows Live" clId="Web-{304CB85B-ACFE-453B-88C5-7F377C951E84}" dt="2022-08-14T17:42:18.442" v="1111" actId="1076"/>
          <ac:picMkLst>
            <pc:docMk/>
            <pc:sldMk cId="380162534" sldId="280"/>
            <ac:picMk id="7" creationId="{998C053C-18FE-5C98-F6B8-D7A36DBB671E}"/>
          </ac:picMkLst>
        </pc:picChg>
      </pc:sldChg>
      <pc:sldChg chg="addSp delSp modSp add replId">
        <pc:chgData name="Nathan de Matos" userId="3a5225b8559bdc10" providerId="Windows Live" clId="Web-{304CB85B-ACFE-453B-88C5-7F377C951E84}" dt="2022-08-14T20:11:24.145" v="1976" actId="20577"/>
        <pc:sldMkLst>
          <pc:docMk/>
          <pc:sldMk cId="550352984" sldId="281"/>
        </pc:sldMkLst>
        <pc:spChg chg="add mod">
          <ac:chgData name="Nathan de Matos" userId="3a5225b8559bdc10" providerId="Windows Live" clId="Web-{304CB85B-ACFE-453B-88C5-7F377C951E84}" dt="2022-08-14T20:11:24.145" v="1976" actId="20577"/>
          <ac:spMkLst>
            <pc:docMk/>
            <pc:sldMk cId="550352984" sldId="281"/>
            <ac:spMk id="4" creationId="{13557D90-4C2D-3E8C-9AAE-1B91A28B7EB8}"/>
          </ac:spMkLst>
        </pc:spChg>
        <pc:spChg chg="del mod">
          <ac:chgData name="Nathan de Matos" userId="3a5225b8559bdc10" providerId="Windows Live" clId="Web-{304CB85B-ACFE-453B-88C5-7F377C951E84}" dt="2022-08-14T19:50:25.532" v="1422"/>
          <ac:spMkLst>
            <pc:docMk/>
            <pc:sldMk cId="550352984" sldId="281"/>
            <ac:spMk id="5" creationId="{59285827-B2B3-9CA9-C154-86A2DC84A770}"/>
          </ac:spMkLst>
        </pc:spChg>
        <pc:spChg chg="add">
          <ac:chgData name="Nathan de Matos" userId="3a5225b8559bdc10" providerId="Windows Live" clId="Web-{304CB85B-ACFE-453B-88C5-7F377C951E84}" dt="2022-08-14T17:51:38.442" v="1179"/>
          <ac:spMkLst>
            <pc:docMk/>
            <pc:sldMk cId="550352984" sldId="281"/>
            <ac:spMk id="6" creationId="{2C76904A-B3A9-A9A1-8958-2DEDCF3734C2}"/>
          </ac:spMkLst>
        </pc:spChg>
        <pc:spChg chg="del">
          <ac:chgData name="Nathan de Matos" userId="3a5225b8559bdc10" providerId="Windows Live" clId="Web-{304CB85B-ACFE-453B-88C5-7F377C951E84}" dt="2022-08-14T17:51:38.082" v="1178"/>
          <ac:spMkLst>
            <pc:docMk/>
            <pc:sldMk cId="550352984" sldId="281"/>
            <ac:spMk id="6147" creationId="{7B7BFDDB-470A-491E-02F4-62D07D15DBEC}"/>
          </ac:spMkLst>
        </pc:spChg>
        <pc:picChg chg="add mod">
          <ac:chgData name="Nathan de Matos" userId="3a5225b8559bdc10" providerId="Windows Live" clId="Web-{304CB85B-ACFE-453B-88C5-7F377C951E84}" dt="2022-08-14T20:09:23.627" v="1974" actId="1076"/>
          <ac:picMkLst>
            <pc:docMk/>
            <pc:sldMk cId="550352984" sldId="281"/>
            <ac:picMk id="7" creationId="{F1D0F2B6-30FD-B977-3F56-55BFE4C45445}"/>
          </ac:picMkLst>
        </pc:picChg>
      </pc:sldChg>
      <pc:sldChg chg="addSp delSp modSp add replId">
        <pc:chgData name="Nathan de Matos" userId="3a5225b8559bdc10" providerId="Windows Live" clId="Web-{304CB85B-ACFE-453B-88C5-7F377C951E84}" dt="2022-08-14T18:43:21.901" v="1400" actId="20577"/>
        <pc:sldMkLst>
          <pc:docMk/>
          <pc:sldMk cId="2067926519" sldId="282"/>
        </pc:sldMkLst>
        <pc:spChg chg="mod">
          <ac:chgData name="Nathan de Matos" userId="3a5225b8559bdc10" providerId="Windows Live" clId="Web-{304CB85B-ACFE-453B-88C5-7F377C951E84}" dt="2022-08-14T18:43:21.901" v="1400" actId="20577"/>
          <ac:spMkLst>
            <pc:docMk/>
            <pc:sldMk cId="2067926519" sldId="282"/>
            <ac:spMk id="5" creationId="{59285827-B2B3-9CA9-C154-86A2DC84A770}"/>
          </ac:spMkLst>
        </pc:spChg>
        <pc:spChg chg="add">
          <ac:chgData name="Nathan de Matos" userId="3a5225b8559bdc10" providerId="Windows Live" clId="Web-{304CB85B-ACFE-453B-88C5-7F377C951E84}" dt="2022-08-14T17:51:33.129" v="1177"/>
          <ac:spMkLst>
            <pc:docMk/>
            <pc:sldMk cId="2067926519" sldId="282"/>
            <ac:spMk id="8" creationId="{7B733563-E7C4-B1D6-08C8-2C83E04565E5}"/>
          </ac:spMkLst>
        </pc:spChg>
        <pc:spChg chg="del">
          <ac:chgData name="Nathan de Matos" userId="3a5225b8559bdc10" providerId="Windows Live" clId="Web-{304CB85B-ACFE-453B-88C5-7F377C951E84}" dt="2022-08-14T17:51:32.770" v="1176"/>
          <ac:spMkLst>
            <pc:docMk/>
            <pc:sldMk cId="2067926519" sldId="282"/>
            <ac:spMk id="6147" creationId="{7B7BFDDB-470A-491E-02F4-62D07D15DBEC}"/>
          </ac:spMkLst>
        </pc:spChg>
        <pc:picChg chg="add mod">
          <ac:chgData name="Nathan de Matos" userId="3a5225b8559bdc10" providerId="Windows Live" clId="Web-{304CB85B-ACFE-453B-88C5-7F377C951E84}" dt="2022-08-14T18:43:06.150" v="1390" actId="14100"/>
          <ac:picMkLst>
            <pc:docMk/>
            <pc:sldMk cId="2067926519" sldId="282"/>
            <ac:picMk id="4" creationId="{20B67B86-9C4F-2BFD-E1F4-BCF6E3E2CDAF}"/>
          </ac:picMkLst>
        </pc:picChg>
        <pc:picChg chg="del">
          <ac:chgData name="Nathan de Matos" userId="3a5225b8559bdc10" providerId="Windows Live" clId="Web-{304CB85B-ACFE-453B-88C5-7F377C951E84}" dt="2022-08-14T17:44:54.665" v="1113"/>
          <ac:picMkLst>
            <pc:docMk/>
            <pc:sldMk cId="2067926519" sldId="282"/>
            <ac:picMk id="6" creationId="{0051AD9E-7FB9-3775-2484-E6F1A26797E7}"/>
          </ac:picMkLst>
        </pc:picChg>
        <pc:picChg chg="add mod">
          <ac:chgData name="Nathan de Matos" userId="3a5225b8559bdc10" providerId="Windows Live" clId="Web-{304CB85B-ACFE-453B-88C5-7F377C951E84}" dt="2022-08-14T18:43:10.338" v="1391" actId="1076"/>
          <ac:picMkLst>
            <pc:docMk/>
            <pc:sldMk cId="2067926519" sldId="282"/>
            <ac:picMk id="6" creationId="{4ABD795A-4175-E478-AFD4-19A41F361547}"/>
          </ac:picMkLst>
        </pc:picChg>
        <pc:picChg chg="del">
          <ac:chgData name="Nathan de Matos" userId="3a5225b8559bdc10" providerId="Windows Live" clId="Web-{304CB85B-ACFE-453B-88C5-7F377C951E84}" dt="2022-08-14T17:44:55.447" v="1114"/>
          <ac:picMkLst>
            <pc:docMk/>
            <pc:sldMk cId="2067926519" sldId="282"/>
            <ac:picMk id="7" creationId="{998C053C-18FE-5C98-F6B8-D7A36DBB671E}"/>
          </ac:picMkLst>
        </pc:picChg>
      </pc:sldChg>
      <pc:sldChg chg="addSp delSp modSp add replId">
        <pc:chgData name="Nathan de Matos" userId="3a5225b8559bdc10" providerId="Windows Live" clId="Web-{304CB85B-ACFE-453B-88C5-7F377C951E84}" dt="2022-08-14T20:35:12.977" v="2460" actId="1076"/>
        <pc:sldMkLst>
          <pc:docMk/>
          <pc:sldMk cId="922488205" sldId="283"/>
        </pc:sldMkLst>
        <pc:spChg chg="mod">
          <ac:chgData name="Nathan de Matos" userId="3a5225b8559bdc10" providerId="Windows Live" clId="Web-{304CB85B-ACFE-453B-88C5-7F377C951E84}" dt="2022-08-14T20:34:52.914" v="2459" actId="20577"/>
          <ac:spMkLst>
            <pc:docMk/>
            <pc:sldMk cId="922488205" sldId="283"/>
            <ac:spMk id="4" creationId="{13557D90-4C2D-3E8C-9AAE-1B91A28B7EB8}"/>
          </ac:spMkLst>
        </pc:spChg>
        <pc:picChg chg="add mod">
          <ac:chgData name="Nathan de Matos" userId="3a5225b8559bdc10" providerId="Windows Live" clId="Web-{304CB85B-ACFE-453B-88C5-7F377C951E84}" dt="2022-08-14T20:32:23.974" v="2451" actId="1076"/>
          <ac:picMkLst>
            <pc:docMk/>
            <pc:sldMk cId="922488205" sldId="283"/>
            <ac:picMk id="5" creationId="{706FBD6E-578D-A898-34C2-6DE2A6308FAA}"/>
          </ac:picMkLst>
        </pc:picChg>
        <pc:picChg chg="del">
          <ac:chgData name="Nathan de Matos" userId="3a5225b8559bdc10" providerId="Windows Live" clId="Web-{304CB85B-ACFE-453B-88C5-7F377C951E84}" dt="2022-08-14T20:17:41.195" v="1977"/>
          <ac:picMkLst>
            <pc:docMk/>
            <pc:sldMk cId="922488205" sldId="283"/>
            <ac:picMk id="7" creationId="{F1D0F2B6-30FD-B977-3F56-55BFE4C45445}"/>
          </ac:picMkLst>
        </pc:picChg>
        <pc:picChg chg="add mod">
          <ac:chgData name="Nathan de Matos" userId="3a5225b8559bdc10" providerId="Windows Live" clId="Web-{304CB85B-ACFE-453B-88C5-7F377C951E84}" dt="2022-08-14T20:35:12.977" v="2460" actId="1076"/>
          <ac:picMkLst>
            <pc:docMk/>
            <pc:sldMk cId="922488205" sldId="283"/>
            <ac:picMk id="8" creationId="{CEB1CB7E-A37C-AD7E-706F-2C404ECCEEA6}"/>
          </ac:picMkLst>
        </pc:picChg>
      </pc:sldChg>
      <pc:sldChg chg="addSp delSp modSp add replId">
        <pc:chgData name="Nathan de Matos" userId="3a5225b8559bdc10" providerId="Windows Live" clId="Web-{304CB85B-ACFE-453B-88C5-7F377C951E84}" dt="2022-08-14T20:44:14.902" v="2509" actId="1076"/>
        <pc:sldMkLst>
          <pc:docMk/>
          <pc:sldMk cId="3906976559" sldId="284"/>
        </pc:sldMkLst>
        <pc:spChg chg="mod">
          <ac:chgData name="Nathan de Matos" userId="3a5225b8559bdc10" providerId="Windows Live" clId="Web-{304CB85B-ACFE-453B-88C5-7F377C951E84}" dt="2022-08-14T20:43:39.870" v="2504" actId="20577"/>
          <ac:spMkLst>
            <pc:docMk/>
            <pc:sldMk cId="3906976559" sldId="284"/>
            <ac:spMk id="4" creationId="{13557D90-4C2D-3E8C-9AAE-1B91A28B7EB8}"/>
          </ac:spMkLst>
        </pc:spChg>
        <pc:picChg chg="del">
          <ac:chgData name="Nathan de Matos" userId="3a5225b8559bdc10" providerId="Windows Live" clId="Web-{304CB85B-ACFE-453B-88C5-7F377C951E84}" dt="2022-08-14T20:36:06.400" v="2463"/>
          <ac:picMkLst>
            <pc:docMk/>
            <pc:sldMk cId="3906976559" sldId="284"/>
            <ac:picMk id="5" creationId="{706FBD6E-578D-A898-34C2-6DE2A6308FAA}"/>
          </ac:picMkLst>
        </pc:picChg>
        <pc:picChg chg="add mod">
          <ac:chgData name="Nathan de Matos" userId="3a5225b8559bdc10" providerId="Windows Live" clId="Web-{304CB85B-ACFE-453B-88C5-7F377C951E84}" dt="2022-08-14T20:44:14.902" v="2509" actId="1076"/>
          <ac:picMkLst>
            <pc:docMk/>
            <pc:sldMk cId="3906976559" sldId="284"/>
            <ac:picMk id="7" creationId="{A7C6F5B8-481A-F315-AE69-F63560B9ABFA}"/>
          </ac:picMkLst>
        </pc:picChg>
        <pc:picChg chg="del">
          <ac:chgData name="Nathan de Matos" userId="3a5225b8559bdc10" providerId="Windows Live" clId="Web-{304CB85B-ACFE-453B-88C5-7F377C951E84}" dt="2022-08-14T20:36:02.603" v="2462"/>
          <ac:picMkLst>
            <pc:docMk/>
            <pc:sldMk cId="3906976559" sldId="284"/>
            <ac:picMk id="8" creationId="{CEB1CB7E-A37C-AD7E-706F-2C404ECCEEA6}"/>
          </ac:picMkLst>
        </pc:picChg>
      </pc:sldChg>
    </pc:docChg>
  </pc:docChgLst>
  <pc:docChgLst>
    <pc:chgData name="Nathan de Matos" userId="3a5225b8559bdc10" providerId="Windows Live" clId="Web-{0D6AFEE0-23D1-48AD-82A5-D2239E64CE73}"/>
    <pc:docChg chg="addSld delSld addMainMaster modMainMaster">
      <pc:chgData name="Nathan de Matos" userId="3a5225b8559bdc10" providerId="Windows Live" clId="Web-{0D6AFEE0-23D1-48AD-82A5-D2239E64CE73}" dt="2022-11-11T21:29:14.064" v="1"/>
      <pc:docMkLst>
        <pc:docMk/>
      </pc:docMkLst>
      <pc:sldChg chg="del">
        <pc:chgData name="Nathan de Matos" userId="3a5225b8559bdc10" providerId="Windows Live" clId="Web-{0D6AFEE0-23D1-48AD-82A5-D2239E64CE73}" dt="2022-11-11T21:29:14.064" v="1"/>
        <pc:sldMkLst>
          <pc:docMk/>
          <pc:sldMk cId="0" sldId="256"/>
        </pc:sldMkLst>
      </pc:sldChg>
      <pc:sldChg chg="add">
        <pc:chgData name="Nathan de Matos" userId="3a5225b8559bdc10" providerId="Windows Live" clId="Web-{0D6AFEE0-23D1-48AD-82A5-D2239E64CE73}" dt="2022-11-11T21:29:09.783" v="0"/>
        <pc:sldMkLst>
          <pc:docMk/>
          <pc:sldMk cId="421868340" sldId="352"/>
        </pc:sldMkLst>
      </pc:sldChg>
      <pc:sldMasterChg chg="add addSldLayout">
        <pc:chgData name="Nathan de Matos" userId="3a5225b8559bdc10" providerId="Windows Live" clId="Web-{0D6AFEE0-23D1-48AD-82A5-D2239E64CE73}" dt="2022-11-11T21:29:09.783" v="0"/>
        <pc:sldMasterMkLst>
          <pc:docMk/>
          <pc:sldMasterMk cId="0" sldId="2147483648"/>
        </pc:sldMasterMkLst>
        <pc:sldLayoutChg chg="add">
          <pc:chgData name="Nathan de Matos" userId="3a5225b8559bdc10" providerId="Windows Live" clId="Web-{0D6AFEE0-23D1-48AD-82A5-D2239E64CE73}" dt="2022-11-11T21:29:09.783" v="0"/>
          <pc:sldLayoutMkLst>
            <pc:docMk/>
            <pc:sldMasterMk cId="0" sldId="2147483648"/>
            <pc:sldLayoutMk cId="0" sldId="2147483661"/>
          </pc:sldLayoutMkLst>
        </pc:sldLayoutChg>
        <pc:sldLayoutChg chg="add">
          <pc:chgData name="Nathan de Matos" userId="3a5225b8559bdc10" providerId="Windows Live" clId="Web-{0D6AFEE0-23D1-48AD-82A5-D2239E64CE73}" dt="2022-11-11T21:29:09.783" v="0"/>
          <pc:sldLayoutMkLst>
            <pc:docMk/>
            <pc:sldMasterMk cId="0" sldId="2147483648"/>
            <pc:sldLayoutMk cId="0" sldId="2147483662"/>
          </pc:sldLayoutMkLst>
        </pc:sldLayoutChg>
        <pc:sldLayoutChg chg="add">
          <pc:chgData name="Nathan de Matos" userId="3a5225b8559bdc10" providerId="Windows Live" clId="Web-{0D6AFEE0-23D1-48AD-82A5-D2239E64CE73}" dt="2022-11-11T21:29:09.783" v="0"/>
          <pc:sldLayoutMkLst>
            <pc:docMk/>
            <pc:sldMasterMk cId="0" sldId="2147483648"/>
            <pc:sldLayoutMk cId="0" sldId="2147483663"/>
          </pc:sldLayoutMkLst>
        </pc:sldLayoutChg>
        <pc:sldLayoutChg chg="add">
          <pc:chgData name="Nathan de Matos" userId="3a5225b8559bdc10" providerId="Windows Live" clId="Web-{0D6AFEE0-23D1-48AD-82A5-D2239E64CE73}" dt="2022-11-11T21:29:09.783" v="0"/>
          <pc:sldLayoutMkLst>
            <pc:docMk/>
            <pc:sldMasterMk cId="0" sldId="2147483648"/>
            <pc:sldLayoutMk cId="0" sldId="2147483664"/>
          </pc:sldLayoutMkLst>
        </pc:sldLayoutChg>
        <pc:sldLayoutChg chg="add">
          <pc:chgData name="Nathan de Matos" userId="3a5225b8559bdc10" providerId="Windows Live" clId="Web-{0D6AFEE0-23D1-48AD-82A5-D2239E64CE73}" dt="2022-11-11T21:29:09.783" v="0"/>
          <pc:sldLayoutMkLst>
            <pc:docMk/>
            <pc:sldMasterMk cId="0" sldId="2147483648"/>
            <pc:sldLayoutMk cId="0" sldId="2147483665"/>
          </pc:sldLayoutMkLst>
        </pc:sldLayoutChg>
      </pc:sldMasterChg>
      <pc:sldMasterChg chg="replId">
        <pc:chgData name="Nathan de Matos" userId="3a5225b8559bdc10" providerId="Windows Live" clId="Web-{0D6AFEE0-23D1-48AD-82A5-D2239E64CE73}" dt="2022-11-11T21:29:09.783" v="0"/>
        <pc:sldMasterMkLst>
          <pc:docMk/>
          <pc:sldMasterMk cId="2410240526" sldId="2147483666"/>
        </pc:sldMasterMkLst>
      </pc:sldMasterChg>
    </pc:docChg>
  </pc:docChgLst>
  <pc:docChgLst>
    <pc:chgData name="Nathan de Matos" userId="3a5225b8559bdc10" providerId="Windows Live" clId="Web-{B8C00DB8-242C-4F51-99E0-A8532C0F28E7}"/>
    <pc:docChg chg="mod">
      <pc:chgData name="Nathan de Matos" userId="3a5225b8559bdc10" providerId="Windows Live" clId="Web-{B8C00DB8-242C-4F51-99E0-A8532C0F28E7}" dt="2022-07-21T12:02:17.995" v="2"/>
      <pc:docMkLst>
        <pc:docMk/>
      </pc:docMkLst>
      <pc:sldChg chg="addCm modCm">
        <pc:chgData name="Nathan de Matos" userId="3a5225b8559bdc10" providerId="Windows Live" clId="Web-{B8C00DB8-242C-4F51-99E0-A8532C0F28E7}" dt="2022-07-21T12:02:17.995" v="2"/>
        <pc:sldMkLst>
          <pc:docMk/>
          <pc:sldMk cId="3657360214" sldId="286"/>
        </pc:sldMkLst>
      </pc:sldChg>
    </pc:docChg>
  </pc:docChgLst>
  <pc:docChgLst>
    <pc:chgData name="Nathan de Matos" userId="3a5225b8559bdc10" providerId="Windows Live" clId="Web-{88807D20-9937-48C8-9D93-6994361BAC29}"/>
    <pc:docChg chg="modSld">
      <pc:chgData name="Nathan de Matos" userId="3a5225b8559bdc10" providerId="Windows Live" clId="Web-{88807D20-9937-48C8-9D93-6994361BAC29}" dt="2022-07-27T19:46:11.759" v="19"/>
      <pc:docMkLst>
        <pc:docMk/>
      </pc:docMkLst>
      <pc:sldChg chg="addSp delSp modSp addCm">
        <pc:chgData name="Nathan de Matos" userId="3a5225b8559bdc10" providerId="Windows Live" clId="Web-{88807D20-9937-48C8-9D93-6994361BAC29}" dt="2022-07-27T19:46:11.759" v="19"/>
        <pc:sldMkLst>
          <pc:docMk/>
          <pc:sldMk cId="3099947325" sldId="298"/>
        </pc:sldMkLst>
        <pc:picChg chg="add del mod">
          <ac:chgData name="Nathan de Matos" userId="3a5225b8559bdc10" providerId="Windows Live" clId="Web-{88807D20-9937-48C8-9D93-6994361BAC29}" dt="2022-07-27T18:46:54.821" v="3"/>
          <ac:picMkLst>
            <pc:docMk/>
            <pc:sldMk cId="3099947325" sldId="298"/>
            <ac:picMk id="7" creationId="{7AB64D58-CCE5-1209-B4C3-AE9BC67E7A3B}"/>
          </ac:picMkLst>
        </pc:picChg>
        <pc:picChg chg="add mod">
          <ac:chgData name="Nathan de Matos" userId="3a5225b8559bdc10" providerId="Windows Live" clId="Web-{88807D20-9937-48C8-9D93-6994361BAC29}" dt="2022-07-27T18:47:12.634" v="9" actId="14100"/>
          <ac:picMkLst>
            <pc:docMk/>
            <pc:sldMk cId="3099947325" sldId="298"/>
            <ac:picMk id="8" creationId="{B0BDA75F-A345-DAFF-B4A3-0B4A4C831C65}"/>
          </ac:picMkLst>
        </pc:picChg>
        <pc:picChg chg="add mod">
          <ac:chgData name="Nathan de Matos" userId="3a5225b8559bdc10" providerId="Windows Live" clId="Web-{88807D20-9937-48C8-9D93-6994361BAC29}" dt="2022-07-27T18:49:34.576" v="13" actId="14100"/>
          <ac:picMkLst>
            <pc:docMk/>
            <pc:sldMk cId="3099947325" sldId="298"/>
            <ac:picMk id="9" creationId="{9BF0DDC3-C942-8C34-E5DC-79D49F092B6E}"/>
          </ac:picMkLst>
        </pc:picChg>
        <pc:picChg chg="add mod">
          <ac:chgData name="Nathan de Matos" userId="3a5225b8559bdc10" providerId="Windows Live" clId="Web-{88807D20-9937-48C8-9D93-6994361BAC29}" dt="2022-07-27T18:52:48.425" v="18" actId="1076"/>
          <ac:picMkLst>
            <pc:docMk/>
            <pc:sldMk cId="3099947325" sldId="298"/>
            <ac:picMk id="10" creationId="{1B7D2495-91A0-8238-CB25-EB57D8D5A4A9}"/>
          </ac:picMkLst>
        </pc:picChg>
      </pc:sldChg>
    </pc:docChg>
  </pc:docChgLst>
  <pc:docChgLst>
    <pc:chgData name="Nathan de Matos" userId="3a5225b8559bdc10" providerId="Windows Live" clId="Web-{BD733C28-3D07-4763-9998-4A8D4D88ED98}"/>
    <pc:docChg chg="addSld delSld modSld">
      <pc:chgData name="Nathan de Matos" userId="3a5225b8559bdc10" providerId="Windows Live" clId="Web-{BD733C28-3D07-4763-9998-4A8D4D88ED98}" dt="2023-01-05T00:50:08.067" v="724"/>
      <pc:docMkLst>
        <pc:docMk/>
      </pc:docMkLst>
      <pc:sldChg chg="del">
        <pc:chgData name="Nathan de Matos" userId="3a5225b8559bdc10" providerId="Windows Live" clId="Web-{BD733C28-3D07-4763-9998-4A8D4D88ED98}" dt="2023-01-05T00:11:47.220" v="16"/>
        <pc:sldMkLst>
          <pc:docMk/>
          <pc:sldMk cId="865355666" sldId="327"/>
        </pc:sldMkLst>
      </pc:sldChg>
      <pc:sldChg chg="del">
        <pc:chgData name="Nathan de Matos" userId="3a5225b8559bdc10" providerId="Windows Live" clId="Web-{BD733C28-3D07-4763-9998-4A8D4D88ED98}" dt="2023-01-05T00:12:55.784" v="42"/>
        <pc:sldMkLst>
          <pc:docMk/>
          <pc:sldMk cId="1250330767" sldId="328"/>
        </pc:sldMkLst>
      </pc:sldChg>
      <pc:sldChg chg="del">
        <pc:chgData name="Nathan de Matos" userId="3a5225b8559bdc10" providerId="Windows Live" clId="Web-{BD733C28-3D07-4763-9998-4A8D4D88ED98}" dt="2023-01-05T00:14:15.989" v="73"/>
        <pc:sldMkLst>
          <pc:docMk/>
          <pc:sldMk cId="3805951977" sldId="329"/>
        </pc:sldMkLst>
      </pc:sldChg>
      <pc:sldChg chg="del">
        <pc:chgData name="Nathan de Matos" userId="3a5225b8559bdc10" providerId="Windows Live" clId="Web-{BD733C28-3D07-4763-9998-4A8D4D88ED98}" dt="2023-01-05T00:15:18.210" v="101"/>
        <pc:sldMkLst>
          <pc:docMk/>
          <pc:sldMk cId="3313498939" sldId="330"/>
        </pc:sldMkLst>
      </pc:sldChg>
      <pc:sldChg chg="del">
        <pc:chgData name="Nathan de Matos" userId="3a5225b8559bdc10" providerId="Windows Live" clId="Web-{BD733C28-3D07-4763-9998-4A8D4D88ED98}" dt="2023-01-05T00:16:10.414" v="137"/>
        <pc:sldMkLst>
          <pc:docMk/>
          <pc:sldMk cId="1195158752" sldId="331"/>
        </pc:sldMkLst>
      </pc:sldChg>
      <pc:sldChg chg="del">
        <pc:chgData name="Nathan de Matos" userId="3a5225b8559bdc10" providerId="Windows Live" clId="Web-{BD733C28-3D07-4763-9998-4A8D4D88ED98}" dt="2023-01-05T00:26:57.948" v="282"/>
        <pc:sldMkLst>
          <pc:docMk/>
          <pc:sldMk cId="2250163602" sldId="332"/>
        </pc:sldMkLst>
      </pc:sldChg>
      <pc:sldChg chg="del">
        <pc:chgData name="Nathan de Matos" userId="3a5225b8559bdc10" providerId="Windows Live" clId="Web-{BD733C28-3D07-4763-9998-4A8D4D88ED98}" dt="2023-01-05T00:19:29.811" v="179"/>
        <pc:sldMkLst>
          <pc:docMk/>
          <pc:sldMk cId="2920611958" sldId="333"/>
        </pc:sldMkLst>
      </pc:sldChg>
      <pc:sldChg chg="del">
        <pc:chgData name="Nathan de Matos" userId="3a5225b8559bdc10" providerId="Windows Live" clId="Web-{BD733C28-3D07-4763-9998-4A8D4D88ED98}" dt="2023-01-05T00:24:58.867" v="233"/>
        <pc:sldMkLst>
          <pc:docMk/>
          <pc:sldMk cId="2833672700" sldId="334"/>
        </pc:sldMkLst>
      </pc:sldChg>
      <pc:sldChg chg="del">
        <pc:chgData name="Nathan de Matos" userId="3a5225b8559bdc10" providerId="Windows Live" clId="Web-{BD733C28-3D07-4763-9998-4A8D4D88ED98}" dt="2023-01-05T00:29:40.827" v="326"/>
        <pc:sldMkLst>
          <pc:docMk/>
          <pc:sldMk cId="780692459" sldId="336"/>
        </pc:sldMkLst>
      </pc:sldChg>
      <pc:sldChg chg="del">
        <pc:chgData name="Nathan de Matos" userId="3a5225b8559bdc10" providerId="Windows Live" clId="Web-{BD733C28-3D07-4763-9998-4A8D4D88ED98}" dt="2023-01-05T00:30:43.392" v="361"/>
        <pc:sldMkLst>
          <pc:docMk/>
          <pc:sldMk cId="2516846277" sldId="337"/>
        </pc:sldMkLst>
      </pc:sldChg>
      <pc:sldChg chg="del">
        <pc:chgData name="Nathan de Matos" userId="3a5225b8559bdc10" providerId="Windows Live" clId="Web-{BD733C28-3D07-4763-9998-4A8D4D88ED98}" dt="2023-01-05T00:38:09.156" v="465"/>
        <pc:sldMkLst>
          <pc:docMk/>
          <pc:sldMk cId="3182127613" sldId="339"/>
        </pc:sldMkLst>
      </pc:sldChg>
      <pc:sldChg chg="del">
        <pc:chgData name="Nathan de Matos" userId="3a5225b8559bdc10" providerId="Windows Live" clId="Web-{BD733C28-3D07-4763-9998-4A8D4D88ED98}" dt="2023-01-05T00:35:11.540" v="402"/>
        <pc:sldMkLst>
          <pc:docMk/>
          <pc:sldMk cId="1229400464" sldId="340"/>
        </pc:sldMkLst>
      </pc:sldChg>
      <pc:sldChg chg="del">
        <pc:chgData name="Nathan de Matos" userId="3a5225b8559bdc10" providerId="Windows Live" clId="Web-{BD733C28-3D07-4763-9998-4A8D4D88ED98}" dt="2023-01-05T00:36:11.588" v="440"/>
        <pc:sldMkLst>
          <pc:docMk/>
          <pc:sldMk cId="3080981745" sldId="341"/>
        </pc:sldMkLst>
      </pc:sldChg>
      <pc:sldChg chg="del">
        <pc:chgData name="Nathan de Matos" userId="3a5225b8559bdc10" providerId="Windows Live" clId="Web-{BD733C28-3D07-4763-9998-4A8D4D88ED98}" dt="2023-01-05T00:28:01.043" v="295"/>
        <pc:sldMkLst>
          <pc:docMk/>
          <pc:sldMk cId="379963992" sldId="342"/>
        </pc:sldMkLst>
      </pc:sldChg>
      <pc:sldChg chg="del">
        <pc:chgData name="Nathan de Matos" userId="3a5225b8559bdc10" providerId="Windows Live" clId="Web-{BD733C28-3D07-4763-9998-4A8D4D88ED98}" dt="2023-01-05T00:40:15.269" v="506"/>
        <pc:sldMkLst>
          <pc:docMk/>
          <pc:sldMk cId="3495055427" sldId="343"/>
        </pc:sldMkLst>
      </pc:sldChg>
      <pc:sldChg chg="del">
        <pc:chgData name="Nathan de Matos" userId="3a5225b8559bdc10" providerId="Windows Live" clId="Web-{BD733C28-3D07-4763-9998-4A8D4D88ED98}" dt="2023-01-05T00:39:17.377" v="492"/>
        <pc:sldMkLst>
          <pc:docMk/>
          <pc:sldMk cId="497171646" sldId="344"/>
        </pc:sldMkLst>
      </pc:sldChg>
      <pc:sldChg chg="del">
        <pc:chgData name="Nathan de Matos" userId="3a5225b8559bdc10" providerId="Windows Live" clId="Web-{BD733C28-3D07-4763-9998-4A8D4D88ED98}" dt="2023-01-05T00:43:18.274" v="537"/>
        <pc:sldMkLst>
          <pc:docMk/>
          <pc:sldMk cId="16631277" sldId="345"/>
        </pc:sldMkLst>
      </pc:sldChg>
      <pc:sldChg chg="del">
        <pc:chgData name="Nathan de Matos" userId="3a5225b8559bdc10" providerId="Windows Live" clId="Web-{BD733C28-3D07-4763-9998-4A8D4D88ED98}" dt="2023-01-05T00:44:07.369" v="570"/>
        <pc:sldMkLst>
          <pc:docMk/>
          <pc:sldMk cId="2475948220" sldId="346"/>
        </pc:sldMkLst>
      </pc:sldChg>
      <pc:sldChg chg="del">
        <pc:chgData name="Nathan de Matos" userId="3a5225b8559bdc10" providerId="Windows Live" clId="Web-{BD733C28-3D07-4763-9998-4A8D4D88ED98}" dt="2023-01-05T00:45:06.105" v="603"/>
        <pc:sldMkLst>
          <pc:docMk/>
          <pc:sldMk cId="3616402833" sldId="347"/>
        </pc:sldMkLst>
      </pc:sldChg>
      <pc:sldChg chg="del">
        <pc:chgData name="Nathan de Matos" userId="3a5225b8559bdc10" providerId="Windows Live" clId="Web-{BD733C28-3D07-4763-9998-4A8D4D88ED98}" dt="2023-01-05T00:47:31.219" v="645"/>
        <pc:sldMkLst>
          <pc:docMk/>
          <pc:sldMk cId="118022033" sldId="348"/>
        </pc:sldMkLst>
      </pc:sldChg>
      <pc:sldChg chg="del">
        <pc:chgData name="Nathan de Matos" userId="3a5225b8559bdc10" providerId="Windows Live" clId="Web-{BD733C28-3D07-4763-9998-4A8D4D88ED98}" dt="2023-01-05T00:48:21.126" v="676"/>
        <pc:sldMkLst>
          <pc:docMk/>
          <pc:sldMk cId="3952284993" sldId="349"/>
        </pc:sldMkLst>
      </pc:sldChg>
      <pc:sldChg chg="del">
        <pc:chgData name="Nathan de Matos" userId="3a5225b8559bdc10" providerId="Windows Live" clId="Web-{BD733C28-3D07-4763-9998-4A8D4D88ED98}" dt="2023-01-05T00:49:30.847" v="703"/>
        <pc:sldMkLst>
          <pc:docMk/>
          <pc:sldMk cId="3959964512" sldId="350"/>
        </pc:sldMkLst>
      </pc:sldChg>
      <pc:sldChg chg="del">
        <pc:chgData name="Nathan de Matos" userId="3a5225b8559bdc10" providerId="Windows Live" clId="Web-{BD733C28-3D07-4763-9998-4A8D4D88ED98}" dt="2023-01-05T00:50:08.067" v="724"/>
        <pc:sldMkLst>
          <pc:docMk/>
          <pc:sldMk cId="3371873784" sldId="351"/>
        </pc:sldMkLst>
      </pc:sldChg>
      <pc:sldChg chg="addSp delSp modSp add replId">
        <pc:chgData name="Nathan de Matos" userId="3a5225b8559bdc10" providerId="Windows Live" clId="Web-{BD733C28-3D07-4763-9998-4A8D4D88ED98}" dt="2023-01-05T00:09:34.169" v="14" actId="14100"/>
        <pc:sldMkLst>
          <pc:docMk/>
          <pc:sldMk cId="3431799632" sldId="406"/>
        </pc:sldMkLst>
        <pc:spChg chg="add mod">
          <ac:chgData name="Nathan de Matos" userId="3a5225b8559bdc10" providerId="Windows Live" clId="Web-{BD733C28-3D07-4763-9998-4A8D4D88ED98}" dt="2023-01-05T00:09:16.700" v="8" actId="1076"/>
          <ac:spMkLst>
            <pc:docMk/>
            <pc:sldMk cId="3431799632" sldId="406"/>
            <ac:spMk id="8" creationId="{71F6770A-D300-F959-6924-FA1E3C2F5840}"/>
          </ac:spMkLst>
        </pc:spChg>
        <pc:spChg chg="mod">
          <ac:chgData name="Nathan de Matos" userId="3a5225b8559bdc10" providerId="Windows Live" clId="Web-{BD733C28-3D07-4763-9998-4A8D4D88ED98}" dt="2023-01-05T00:09:01.184" v="4" actId="20577"/>
          <ac:spMkLst>
            <pc:docMk/>
            <pc:sldMk cId="3431799632" sldId="406"/>
            <ac:spMk id="9" creationId="{E754FB22-D4F5-E11B-E755-251637D56FC2}"/>
          </ac:spMkLst>
        </pc:spChg>
        <pc:spChg chg="del">
          <ac:chgData name="Nathan de Matos" userId="3a5225b8559bdc10" providerId="Windows Live" clId="Web-{BD733C28-3D07-4763-9998-4A8D4D88ED98}" dt="2023-01-05T00:08:43.246" v="3"/>
          <ac:spMkLst>
            <pc:docMk/>
            <pc:sldMk cId="3431799632" sldId="406"/>
            <ac:spMk id="10" creationId="{9630AABF-D482-57C1-FEEF-EF3D5EF9AA49}"/>
          </ac:spMkLst>
        </pc:spChg>
        <pc:picChg chg="add mod">
          <ac:chgData name="Nathan de Matos" userId="3a5225b8559bdc10" providerId="Windows Live" clId="Web-{BD733C28-3D07-4763-9998-4A8D4D88ED98}" dt="2023-01-05T00:09:34.169" v="14" actId="14100"/>
          <ac:picMkLst>
            <pc:docMk/>
            <pc:sldMk cId="3431799632" sldId="406"/>
            <ac:picMk id="13" creationId="{38405DC2-3D50-BF9B-603F-33E0E3FE2A6A}"/>
          </ac:picMkLst>
        </pc:picChg>
        <pc:picChg chg="del">
          <ac:chgData name="Nathan de Matos" userId="3a5225b8559bdc10" providerId="Windows Live" clId="Web-{BD733C28-3D07-4763-9998-4A8D4D88ED98}" dt="2023-01-05T00:08:43.246" v="2"/>
          <ac:picMkLst>
            <pc:docMk/>
            <pc:sldMk cId="3431799632" sldId="406"/>
            <ac:picMk id="14" creationId="{990A3CB7-CE69-DE9B-E3D8-86818854FCF4}"/>
          </ac:picMkLst>
        </pc:picChg>
        <pc:picChg chg="del">
          <ac:chgData name="Nathan de Matos" userId="3a5225b8559bdc10" providerId="Windows Live" clId="Web-{BD733C28-3D07-4763-9998-4A8D4D88ED98}" dt="2023-01-05T00:08:43.230" v="1"/>
          <ac:picMkLst>
            <pc:docMk/>
            <pc:sldMk cId="3431799632" sldId="406"/>
            <ac:picMk id="16" creationId="{5C0A76BE-5338-971F-8F63-C367CB5FFD74}"/>
          </ac:picMkLst>
        </pc:picChg>
        <pc:picChg chg="add mod">
          <ac:chgData name="Nathan de Matos" userId="3a5225b8559bdc10" providerId="Windows Live" clId="Web-{BD733C28-3D07-4763-9998-4A8D4D88ED98}" dt="2023-01-05T00:09:19.044" v="9" actId="1076"/>
          <ac:picMkLst>
            <pc:docMk/>
            <pc:sldMk cId="3431799632" sldId="406"/>
            <ac:picMk id="17" creationId="{D3970DBC-7EF5-B4FC-1C1A-6D1A15602DCD}"/>
          </ac:picMkLst>
        </pc:picChg>
      </pc:sldChg>
      <pc:sldChg chg="addSp delSp modSp add replId">
        <pc:chgData name="Nathan de Matos" userId="3a5225b8559bdc10" providerId="Windows Live" clId="Web-{BD733C28-3D07-4763-9998-4A8D4D88ED98}" dt="2023-01-05T00:12:37.315" v="41" actId="1076"/>
        <pc:sldMkLst>
          <pc:docMk/>
          <pc:sldMk cId="2784776855" sldId="407"/>
        </pc:sldMkLst>
        <pc:spChg chg="add del">
          <ac:chgData name="Nathan de Matos" userId="3a5225b8559bdc10" providerId="Windows Live" clId="Web-{BD733C28-3D07-4763-9998-4A8D4D88ED98}" dt="2023-01-05T00:12:04.798" v="24"/>
          <ac:spMkLst>
            <pc:docMk/>
            <pc:sldMk cId="2784776855" sldId="407"/>
            <ac:spMk id="8" creationId="{71F6770A-D300-F959-6924-FA1E3C2F5840}"/>
          </ac:spMkLst>
        </pc:spChg>
        <pc:spChg chg="add mod">
          <ac:chgData name="Nathan de Matos" userId="3a5225b8559bdc10" providerId="Windows Live" clId="Web-{BD733C28-3D07-4763-9998-4A8D4D88ED98}" dt="2023-01-05T00:12:24.643" v="39" actId="20577"/>
          <ac:spMkLst>
            <pc:docMk/>
            <pc:sldMk cId="2784776855" sldId="407"/>
            <ac:spMk id="10" creationId="{45E2CA9F-A5B8-67EA-16C1-C061159A98FB}"/>
          </ac:spMkLst>
        </pc:spChg>
        <pc:picChg chg="add del">
          <ac:chgData name="Nathan de Matos" userId="3a5225b8559bdc10" providerId="Windows Live" clId="Web-{BD733C28-3D07-4763-9998-4A8D4D88ED98}" dt="2023-01-05T00:11:59.954" v="21"/>
          <ac:picMkLst>
            <pc:docMk/>
            <pc:sldMk cId="2784776855" sldId="407"/>
            <ac:picMk id="13" creationId="{38405DC2-3D50-BF9B-603F-33E0E3FE2A6A}"/>
          </ac:picMkLst>
        </pc:picChg>
        <pc:picChg chg="add mod">
          <ac:chgData name="Nathan de Matos" userId="3a5225b8559bdc10" providerId="Windows Live" clId="Web-{BD733C28-3D07-4763-9998-4A8D4D88ED98}" dt="2023-01-05T00:12:31.377" v="40" actId="1076"/>
          <ac:picMkLst>
            <pc:docMk/>
            <pc:sldMk cId="2784776855" sldId="407"/>
            <ac:picMk id="14" creationId="{0E65C010-0421-E642-AC3D-B1A0A73A3D3E}"/>
          </ac:picMkLst>
        </pc:picChg>
        <pc:picChg chg="add mod">
          <ac:chgData name="Nathan de Matos" userId="3a5225b8559bdc10" providerId="Windows Live" clId="Web-{BD733C28-3D07-4763-9998-4A8D4D88ED98}" dt="2023-01-05T00:12:37.315" v="41" actId="1076"/>
          <ac:picMkLst>
            <pc:docMk/>
            <pc:sldMk cId="2784776855" sldId="407"/>
            <ac:picMk id="16" creationId="{6ABD9F16-42D6-9332-D0EB-B8A2E14F72D4}"/>
          </ac:picMkLst>
        </pc:picChg>
        <pc:picChg chg="add del">
          <ac:chgData name="Nathan de Matos" userId="3a5225b8559bdc10" providerId="Windows Live" clId="Web-{BD733C28-3D07-4763-9998-4A8D4D88ED98}" dt="2023-01-05T00:12:04.798" v="23"/>
          <ac:picMkLst>
            <pc:docMk/>
            <pc:sldMk cId="2784776855" sldId="407"/>
            <ac:picMk id="17" creationId="{D3970DBC-7EF5-B4FC-1C1A-6D1A15602DCD}"/>
          </ac:picMkLst>
        </pc:picChg>
      </pc:sldChg>
      <pc:sldChg chg="addSp delSp modSp add replId">
        <pc:chgData name="Nathan de Matos" userId="3a5225b8559bdc10" providerId="Windows Live" clId="Web-{BD733C28-3D07-4763-9998-4A8D4D88ED98}" dt="2023-01-05T00:14:08.458" v="71" actId="1076"/>
        <pc:sldMkLst>
          <pc:docMk/>
          <pc:sldMk cId="1431275025" sldId="408"/>
        </pc:sldMkLst>
        <pc:spChg chg="add mod">
          <ac:chgData name="Nathan de Matos" userId="3a5225b8559bdc10" providerId="Windows Live" clId="Web-{BD733C28-3D07-4763-9998-4A8D4D88ED98}" dt="2023-01-05T00:13:20.879" v="65" actId="20577"/>
          <ac:spMkLst>
            <pc:docMk/>
            <pc:sldMk cId="1431275025" sldId="408"/>
            <ac:spMk id="8" creationId="{EA3A0153-2FC2-ED69-EC89-D759C1493CE6}"/>
          </ac:spMkLst>
        </pc:spChg>
        <pc:spChg chg="del">
          <ac:chgData name="Nathan de Matos" userId="3a5225b8559bdc10" providerId="Windows Live" clId="Web-{BD733C28-3D07-4763-9998-4A8D4D88ED98}" dt="2023-01-05T00:13:03.722" v="46"/>
          <ac:spMkLst>
            <pc:docMk/>
            <pc:sldMk cId="1431275025" sldId="408"/>
            <ac:spMk id="10" creationId="{45E2CA9F-A5B8-67EA-16C1-C061159A98FB}"/>
          </ac:spMkLst>
        </pc:spChg>
        <pc:picChg chg="del">
          <ac:chgData name="Nathan de Matos" userId="3a5225b8559bdc10" providerId="Windows Live" clId="Web-{BD733C28-3D07-4763-9998-4A8D4D88ED98}" dt="2023-01-05T00:13:03.722" v="45"/>
          <ac:picMkLst>
            <pc:docMk/>
            <pc:sldMk cId="1431275025" sldId="408"/>
            <ac:picMk id="14" creationId="{0E65C010-0421-E642-AC3D-B1A0A73A3D3E}"/>
          </ac:picMkLst>
        </pc:picChg>
        <pc:picChg chg="add mod">
          <ac:chgData name="Nathan de Matos" userId="3a5225b8559bdc10" providerId="Windows Live" clId="Web-{BD733C28-3D07-4763-9998-4A8D4D88ED98}" dt="2023-01-05T00:14:08.427" v="70" actId="1076"/>
          <ac:picMkLst>
            <pc:docMk/>
            <pc:sldMk cId="1431275025" sldId="408"/>
            <ac:picMk id="15" creationId="{9D1073FD-16AD-8C5C-8401-A3E81127A533}"/>
          </ac:picMkLst>
        </pc:picChg>
        <pc:picChg chg="del">
          <ac:chgData name="Nathan de Matos" userId="3a5225b8559bdc10" providerId="Windows Live" clId="Web-{BD733C28-3D07-4763-9998-4A8D4D88ED98}" dt="2023-01-05T00:13:03.722" v="44"/>
          <ac:picMkLst>
            <pc:docMk/>
            <pc:sldMk cId="1431275025" sldId="408"/>
            <ac:picMk id="16" creationId="{6ABD9F16-42D6-9332-D0EB-B8A2E14F72D4}"/>
          </ac:picMkLst>
        </pc:picChg>
        <pc:picChg chg="add mod">
          <ac:chgData name="Nathan de Matos" userId="3a5225b8559bdc10" providerId="Windows Live" clId="Web-{BD733C28-3D07-4763-9998-4A8D4D88ED98}" dt="2023-01-05T00:14:08.458" v="71" actId="1076"/>
          <ac:picMkLst>
            <pc:docMk/>
            <pc:sldMk cId="1431275025" sldId="408"/>
            <ac:picMk id="18" creationId="{BBC462E1-DA76-FC21-B68B-54928E19DC14}"/>
          </ac:picMkLst>
        </pc:picChg>
      </pc:sldChg>
      <pc:sldChg chg="addSp delSp modSp add replId">
        <pc:chgData name="Nathan de Matos" userId="3a5225b8559bdc10" providerId="Windows Live" clId="Web-{BD733C28-3D07-4763-9998-4A8D4D88ED98}" dt="2023-01-05T00:14:56.694" v="100" actId="1076"/>
        <pc:sldMkLst>
          <pc:docMk/>
          <pc:sldMk cId="3814135871" sldId="409"/>
        </pc:sldMkLst>
        <pc:spChg chg="del">
          <ac:chgData name="Nathan de Matos" userId="3a5225b8559bdc10" providerId="Windows Live" clId="Web-{BD733C28-3D07-4763-9998-4A8D4D88ED98}" dt="2023-01-05T00:14:33.381" v="76"/>
          <ac:spMkLst>
            <pc:docMk/>
            <pc:sldMk cId="3814135871" sldId="409"/>
            <ac:spMk id="8" creationId="{EA3A0153-2FC2-ED69-EC89-D759C1493CE6}"/>
          </ac:spMkLst>
        </pc:spChg>
        <pc:spChg chg="add mod">
          <ac:chgData name="Nathan de Matos" userId="3a5225b8559bdc10" providerId="Windows Live" clId="Web-{BD733C28-3D07-4763-9998-4A8D4D88ED98}" dt="2023-01-05T00:14:44.490" v="98" actId="20577"/>
          <ac:spMkLst>
            <pc:docMk/>
            <pc:sldMk cId="3814135871" sldId="409"/>
            <ac:spMk id="10" creationId="{C906E195-F64D-6A76-DF39-E17E2FCB5ACF}"/>
          </ac:spMkLst>
        </pc:spChg>
        <pc:picChg chg="add mod">
          <ac:chgData name="Nathan de Matos" userId="3a5225b8559bdc10" providerId="Windows Live" clId="Web-{BD733C28-3D07-4763-9998-4A8D4D88ED98}" dt="2023-01-05T00:14:54.866" v="99" actId="1076"/>
          <ac:picMkLst>
            <pc:docMk/>
            <pc:sldMk cId="3814135871" sldId="409"/>
            <ac:picMk id="14" creationId="{96FE5190-8E69-EF2B-6320-00D71B90A1F7}"/>
          </ac:picMkLst>
        </pc:picChg>
        <pc:picChg chg="del">
          <ac:chgData name="Nathan de Matos" userId="3a5225b8559bdc10" providerId="Windows Live" clId="Web-{BD733C28-3D07-4763-9998-4A8D4D88ED98}" dt="2023-01-05T00:14:33.381" v="75"/>
          <ac:picMkLst>
            <pc:docMk/>
            <pc:sldMk cId="3814135871" sldId="409"/>
            <ac:picMk id="15" creationId="{9D1073FD-16AD-8C5C-8401-A3E81127A533}"/>
          </ac:picMkLst>
        </pc:picChg>
        <pc:picChg chg="add mod">
          <ac:chgData name="Nathan de Matos" userId="3a5225b8559bdc10" providerId="Windows Live" clId="Web-{BD733C28-3D07-4763-9998-4A8D4D88ED98}" dt="2023-01-05T00:14:56.694" v="100" actId="1076"/>
          <ac:picMkLst>
            <pc:docMk/>
            <pc:sldMk cId="3814135871" sldId="409"/>
            <ac:picMk id="17" creationId="{76845D62-2E23-FBE2-9959-CF2F8B45B99D}"/>
          </ac:picMkLst>
        </pc:picChg>
        <pc:picChg chg="del">
          <ac:chgData name="Nathan de Matos" userId="3a5225b8559bdc10" providerId="Windows Live" clId="Web-{BD733C28-3D07-4763-9998-4A8D4D88ED98}" dt="2023-01-05T00:14:33.381" v="74"/>
          <ac:picMkLst>
            <pc:docMk/>
            <pc:sldMk cId="3814135871" sldId="409"/>
            <ac:picMk id="18" creationId="{BBC462E1-DA76-FC21-B68B-54928E19DC14}"/>
          </ac:picMkLst>
        </pc:picChg>
      </pc:sldChg>
      <pc:sldChg chg="addSp delSp modSp add replId">
        <pc:chgData name="Nathan de Matos" userId="3a5225b8559bdc10" providerId="Windows Live" clId="Web-{BD733C28-3D07-4763-9998-4A8D4D88ED98}" dt="2023-01-05T00:15:48.398" v="136" actId="20577"/>
        <pc:sldMkLst>
          <pc:docMk/>
          <pc:sldMk cId="38813604" sldId="410"/>
        </pc:sldMkLst>
        <pc:spChg chg="add mod">
          <ac:chgData name="Nathan de Matos" userId="3a5225b8559bdc10" providerId="Windows Live" clId="Web-{BD733C28-3D07-4763-9998-4A8D4D88ED98}" dt="2023-01-05T00:15:48.398" v="136" actId="20577"/>
          <ac:spMkLst>
            <pc:docMk/>
            <pc:sldMk cId="38813604" sldId="410"/>
            <ac:spMk id="8" creationId="{79EA7649-808D-DBD2-2590-B5156BC243D3}"/>
          </ac:spMkLst>
        </pc:spChg>
        <pc:spChg chg="del">
          <ac:chgData name="Nathan de Matos" userId="3a5225b8559bdc10" providerId="Windows Live" clId="Web-{BD733C28-3D07-4763-9998-4A8D4D88ED98}" dt="2023-01-05T00:15:28.491" v="105"/>
          <ac:spMkLst>
            <pc:docMk/>
            <pc:sldMk cId="38813604" sldId="410"/>
            <ac:spMk id="10" creationId="{C906E195-F64D-6A76-DF39-E17E2FCB5ACF}"/>
          </ac:spMkLst>
        </pc:spChg>
        <pc:picChg chg="del">
          <ac:chgData name="Nathan de Matos" userId="3a5225b8559bdc10" providerId="Windows Live" clId="Web-{BD733C28-3D07-4763-9998-4A8D4D88ED98}" dt="2023-01-05T00:15:28.491" v="104"/>
          <ac:picMkLst>
            <pc:docMk/>
            <pc:sldMk cId="38813604" sldId="410"/>
            <ac:picMk id="14" creationId="{96FE5190-8E69-EF2B-6320-00D71B90A1F7}"/>
          </ac:picMkLst>
        </pc:picChg>
        <pc:picChg chg="add">
          <ac:chgData name="Nathan de Matos" userId="3a5225b8559bdc10" providerId="Windows Live" clId="Web-{BD733C28-3D07-4763-9998-4A8D4D88ED98}" dt="2023-01-05T00:15:36.648" v="107"/>
          <ac:picMkLst>
            <pc:docMk/>
            <pc:sldMk cId="38813604" sldId="410"/>
            <ac:picMk id="15" creationId="{7B8648E1-4BCD-1933-6A0E-7C6AD9DD6E4D}"/>
          </ac:picMkLst>
        </pc:picChg>
        <pc:picChg chg="del">
          <ac:chgData name="Nathan de Matos" userId="3a5225b8559bdc10" providerId="Windows Live" clId="Web-{BD733C28-3D07-4763-9998-4A8D4D88ED98}" dt="2023-01-05T00:15:28.491" v="103"/>
          <ac:picMkLst>
            <pc:docMk/>
            <pc:sldMk cId="38813604" sldId="410"/>
            <ac:picMk id="17" creationId="{76845D62-2E23-FBE2-9959-CF2F8B45B99D}"/>
          </ac:picMkLst>
        </pc:picChg>
        <pc:picChg chg="add">
          <ac:chgData name="Nathan de Matos" userId="3a5225b8559bdc10" providerId="Windows Live" clId="Web-{BD733C28-3D07-4763-9998-4A8D4D88ED98}" dt="2023-01-05T00:15:36.664" v="108"/>
          <ac:picMkLst>
            <pc:docMk/>
            <pc:sldMk cId="38813604" sldId="410"/>
            <ac:picMk id="18" creationId="{D48D3074-D7C9-9C50-9F92-90942917A60A}"/>
          </ac:picMkLst>
        </pc:picChg>
      </pc:sldChg>
      <pc:sldChg chg="addSp delSp modSp add replId">
        <pc:chgData name="Nathan de Matos" userId="3a5225b8559bdc10" providerId="Windows Live" clId="Web-{BD733C28-3D07-4763-9998-4A8D4D88ED98}" dt="2023-01-05T00:20:15.390" v="191" actId="20577"/>
        <pc:sldMkLst>
          <pc:docMk/>
          <pc:sldMk cId="3761466510" sldId="411"/>
        </pc:sldMkLst>
        <pc:spChg chg="del">
          <ac:chgData name="Nathan de Matos" userId="3a5225b8559bdc10" providerId="Windows Live" clId="Web-{BD733C28-3D07-4763-9998-4A8D4D88ED98}" dt="2023-01-05T00:16:17.274" v="141"/>
          <ac:spMkLst>
            <pc:docMk/>
            <pc:sldMk cId="3761466510" sldId="411"/>
            <ac:spMk id="8" creationId="{79EA7649-808D-DBD2-2590-B5156BC243D3}"/>
          </ac:spMkLst>
        </pc:spChg>
        <pc:spChg chg="mod">
          <ac:chgData name="Nathan de Matos" userId="3a5225b8559bdc10" providerId="Windows Live" clId="Web-{BD733C28-3D07-4763-9998-4A8D4D88ED98}" dt="2023-01-05T00:20:15.390" v="191" actId="20577"/>
          <ac:spMkLst>
            <pc:docMk/>
            <pc:sldMk cId="3761466510" sldId="411"/>
            <ac:spMk id="9" creationId="{E754FB22-D4F5-E11B-E755-251637D56FC2}"/>
          </ac:spMkLst>
        </pc:spChg>
        <pc:spChg chg="add mod">
          <ac:chgData name="Nathan de Matos" userId="3a5225b8559bdc10" providerId="Windows Live" clId="Web-{BD733C28-3D07-4763-9998-4A8D4D88ED98}" dt="2023-01-05T00:16:35.056" v="176" actId="20577"/>
          <ac:spMkLst>
            <pc:docMk/>
            <pc:sldMk cId="3761466510" sldId="411"/>
            <ac:spMk id="10" creationId="{697AA51C-B31C-17CC-32F3-9E816C70D661}"/>
          </ac:spMkLst>
        </pc:spChg>
        <pc:picChg chg="add mod">
          <ac:chgData name="Nathan de Matos" userId="3a5225b8559bdc10" providerId="Windows Live" clId="Web-{BD733C28-3D07-4763-9998-4A8D4D88ED98}" dt="2023-01-05T00:16:37.822" v="177" actId="1076"/>
          <ac:picMkLst>
            <pc:docMk/>
            <pc:sldMk cId="3761466510" sldId="411"/>
            <ac:picMk id="14" creationId="{62A8C3B2-D9D4-5949-42CF-ADB15DD17A2F}"/>
          </ac:picMkLst>
        </pc:picChg>
        <pc:picChg chg="del">
          <ac:chgData name="Nathan de Matos" userId="3a5225b8559bdc10" providerId="Windows Live" clId="Web-{BD733C28-3D07-4763-9998-4A8D4D88ED98}" dt="2023-01-05T00:16:17.274" v="140"/>
          <ac:picMkLst>
            <pc:docMk/>
            <pc:sldMk cId="3761466510" sldId="411"/>
            <ac:picMk id="15" creationId="{7B8648E1-4BCD-1933-6A0E-7C6AD9DD6E4D}"/>
          </ac:picMkLst>
        </pc:picChg>
        <pc:picChg chg="add mod">
          <ac:chgData name="Nathan de Matos" userId="3a5225b8559bdc10" providerId="Windows Live" clId="Web-{BD733C28-3D07-4763-9998-4A8D4D88ED98}" dt="2023-01-05T00:16:41.275" v="178" actId="1076"/>
          <ac:picMkLst>
            <pc:docMk/>
            <pc:sldMk cId="3761466510" sldId="411"/>
            <ac:picMk id="17" creationId="{23DF29C8-DCBE-975C-52A1-5B018099EEB3}"/>
          </ac:picMkLst>
        </pc:picChg>
        <pc:picChg chg="del">
          <ac:chgData name="Nathan de Matos" userId="3a5225b8559bdc10" providerId="Windows Live" clId="Web-{BD733C28-3D07-4763-9998-4A8D4D88ED98}" dt="2023-01-05T00:16:17.274" v="139"/>
          <ac:picMkLst>
            <pc:docMk/>
            <pc:sldMk cId="3761466510" sldId="411"/>
            <ac:picMk id="18" creationId="{D48D3074-D7C9-9C50-9F92-90942917A60A}"/>
          </ac:picMkLst>
        </pc:picChg>
      </pc:sldChg>
      <pc:sldChg chg="addSp delSp modSp add replId">
        <pc:chgData name="Nathan de Matos" userId="3a5225b8559bdc10" providerId="Windows Live" clId="Web-{BD733C28-3D07-4763-9998-4A8D4D88ED98}" dt="2023-01-05T00:20:59.829" v="232" actId="1076"/>
        <pc:sldMkLst>
          <pc:docMk/>
          <pc:sldMk cId="1591039238" sldId="412"/>
        </pc:sldMkLst>
        <pc:spChg chg="add mod">
          <ac:chgData name="Nathan de Matos" userId="3a5225b8559bdc10" providerId="Windows Live" clId="Web-{BD733C28-3D07-4763-9998-4A8D4D88ED98}" dt="2023-01-05T00:20:53.704" v="230" actId="20577"/>
          <ac:spMkLst>
            <pc:docMk/>
            <pc:sldMk cId="1591039238" sldId="412"/>
            <ac:spMk id="8" creationId="{CD4857DD-A459-447E-7D63-BE1A7B1553AE}"/>
          </ac:spMkLst>
        </pc:spChg>
        <pc:spChg chg="del">
          <ac:chgData name="Nathan de Matos" userId="3a5225b8559bdc10" providerId="Windows Live" clId="Web-{BD733C28-3D07-4763-9998-4A8D4D88ED98}" dt="2023-01-05T00:20:36.328" v="196"/>
          <ac:spMkLst>
            <pc:docMk/>
            <pc:sldMk cId="1591039238" sldId="412"/>
            <ac:spMk id="10" creationId="{697AA51C-B31C-17CC-32F3-9E816C70D661}"/>
          </ac:spMkLst>
        </pc:spChg>
        <pc:picChg chg="del">
          <ac:chgData name="Nathan de Matos" userId="3a5225b8559bdc10" providerId="Windows Live" clId="Web-{BD733C28-3D07-4763-9998-4A8D4D88ED98}" dt="2023-01-05T00:20:36.328" v="195"/>
          <ac:picMkLst>
            <pc:docMk/>
            <pc:sldMk cId="1591039238" sldId="412"/>
            <ac:picMk id="14" creationId="{62A8C3B2-D9D4-5949-42CF-ADB15DD17A2F}"/>
          </ac:picMkLst>
        </pc:picChg>
        <pc:picChg chg="add mod">
          <ac:chgData name="Nathan de Matos" userId="3a5225b8559bdc10" providerId="Windows Live" clId="Web-{BD733C28-3D07-4763-9998-4A8D4D88ED98}" dt="2023-01-05T00:20:57.110" v="231" actId="1076"/>
          <ac:picMkLst>
            <pc:docMk/>
            <pc:sldMk cId="1591039238" sldId="412"/>
            <ac:picMk id="15" creationId="{8ED4CC94-BD8C-2FD6-1518-64754D796A53}"/>
          </ac:picMkLst>
        </pc:picChg>
        <pc:picChg chg="del">
          <ac:chgData name="Nathan de Matos" userId="3a5225b8559bdc10" providerId="Windows Live" clId="Web-{BD733C28-3D07-4763-9998-4A8D4D88ED98}" dt="2023-01-05T00:20:36.328" v="194"/>
          <ac:picMkLst>
            <pc:docMk/>
            <pc:sldMk cId="1591039238" sldId="412"/>
            <ac:picMk id="17" creationId="{23DF29C8-DCBE-975C-52A1-5B018099EEB3}"/>
          </ac:picMkLst>
        </pc:picChg>
        <pc:picChg chg="add mod">
          <ac:chgData name="Nathan de Matos" userId="3a5225b8559bdc10" providerId="Windows Live" clId="Web-{BD733C28-3D07-4763-9998-4A8D4D88ED98}" dt="2023-01-05T00:20:59.829" v="232" actId="1076"/>
          <ac:picMkLst>
            <pc:docMk/>
            <pc:sldMk cId="1591039238" sldId="412"/>
            <ac:picMk id="18" creationId="{0F30A23C-F59D-64EF-2EAE-443BBDB5DF11}"/>
          </ac:picMkLst>
        </pc:picChg>
      </pc:sldChg>
      <pc:sldChg chg="delSp add del replId">
        <pc:chgData name="Nathan de Matos" userId="3a5225b8559bdc10" providerId="Windows Live" clId="Web-{BD733C28-3D07-4763-9998-4A8D4D88ED98}" dt="2023-01-05T00:20:29.640" v="192"/>
        <pc:sldMkLst>
          <pc:docMk/>
          <pc:sldMk cId="2868163386" sldId="412"/>
        </pc:sldMkLst>
        <pc:spChg chg="del">
          <ac:chgData name="Nathan de Matos" userId="3a5225b8559bdc10" providerId="Windows Live" clId="Web-{BD733C28-3D07-4763-9998-4A8D4D88ED98}" dt="2023-01-05T00:19:40.858" v="183"/>
          <ac:spMkLst>
            <pc:docMk/>
            <pc:sldMk cId="2868163386" sldId="412"/>
            <ac:spMk id="10" creationId="{697AA51C-B31C-17CC-32F3-9E816C70D661}"/>
          </ac:spMkLst>
        </pc:spChg>
        <pc:picChg chg="del">
          <ac:chgData name="Nathan de Matos" userId="3a5225b8559bdc10" providerId="Windows Live" clId="Web-{BD733C28-3D07-4763-9998-4A8D4D88ED98}" dt="2023-01-05T00:19:40.858" v="182"/>
          <ac:picMkLst>
            <pc:docMk/>
            <pc:sldMk cId="2868163386" sldId="412"/>
            <ac:picMk id="14" creationId="{62A8C3B2-D9D4-5949-42CF-ADB15DD17A2F}"/>
          </ac:picMkLst>
        </pc:picChg>
        <pc:picChg chg="del">
          <ac:chgData name="Nathan de Matos" userId="3a5225b8559bdc10" providerId="Windows Live" clId="Web-{BD733C28-3D07-4763-9998-4A8D4D88ED98}" dt="2023-01-05T00:19:40.858" v="181"/>
          <ac:picMkLst>
            <pc:docMk/>
            <pc:sldMk cId="2868163386" sldId="412"/>
            <ac:picMk id="17" creationId="{23DF29C8-DCBE-975C-52A1-5B018099EEB3}"/>
          </ac:picMkLst>
        </pc:picChg>
      </pc:sldChg>
      <pc:sldChg chg="addSp delSp modSp add replId">
        <pc:chgData name="Nathan de Matos" userId="3a5225b8559bdc10" providerId="Windows Live" clId="Web-{BD733C28-3D07-4763-9998-4A8D4D88ED98}" dt="2023-01-05T00:25:57.181" v="281" actId="14100"/>
        <pc:sldMkLst>
          <pc:docMk/>
          <pc:sldMk cId="1573564410" sldId="413"/>
        </pc:sldMkLst>
        <pc:spChg chg="del">
          <ac:chgData name="Nathan de Matos" userId="3a5225b8559bdc10" providerId="Windows Live" clId="Web-{BD733C28-3D07-4763-9998-4A8D4D88ED98}" dt="2023-01-05T00:25:11.273" v="237"/>
          <ac:spMkLst>
            <pc:docMk/>
            <pc:sldMk cId="1573564410" sldId="413"/>
            <ac:spMk id="8" creationId="{CD4857DD-A459-447E-7D63-BE1A7B1553AE}"/>
          </ac:spMkLst>
        </pc:spChg>
        <pc:spChg chg="add mod">
          <ac:chgData name="Nathan de Matos" userId="3a5225b8559bdc10" providerId="Windows Live" clId="Web-{BD733C28-3D07-4763-9998-4A8D4D88ED98}" dt="2023-01-05T00:25:31.008" v="274" actId="20577"/>
          <ac:spMkLst>
            <pc:docMk/>
            <pc:sldMk cId="1573564410" sldId="413"/>
            <ac:spMk id="10" creationId="{5BE5D633-6D76-40F4-DD0A-79112E49419D}"/>
          </ac:spMkLst>
        </pc:spChg>
        <pc:picChg chg="add mod">
          <ac:chgData name="Nathan de Matos" userId="3a5225b8559bdc10" providerId="Windows Live" clId="Web-{BD733C28-3D07-4763-9998-4A8D4D88ED98}" dt="2023-01-05T00:25:35.305" v="275" actId="1076"/>
          <ac:picMkLst>
            <pc:docMk/>
            <pc:sldMk cId="1573564410" sldId="413"/>
            <ac:picMk id="14" creationId="{0D1CCF8F-45FD-7F5E-72AF-D7A0232AD4F6}"/>
          </ac:picMkLst>
        </pc:picChg>
        <pc:picChg chg="del">
          <ac:chgData name="Nathan de Matos" userId="3a5225b8559bdc10" providerId="Windows Live" clId="Web-{BD733C28-3D07-4763-9998-4A8D4D88ED98}" dt="2023-01-05T00:25:11.273" v="236"/>
          <ac:picMkLst>
            <pc:docMk/>
            <pc:sldMk cId="1573564410" sldId="413"/>
            <ac:picMk id="15" creationId="{8ED4CC94-BD8C-2FD6-1518-64754D796A53}"/>
          </ac:picMkLst>
        </pc:picChg>
        <pc:picChg chg="add mod">
          <ac:chgData name="Nathan de Matos" userId="3a5225b8559bdc10" providerId="Windows Live" clId="Web-{BD733C28-3D07-4763-9998-4A8D4D88ED98}" dt="2023-01-05T00:25:57.181" v="281" actId="14100"/>
          <ac:picMkLst>
            <pc:docMk/>
            <pc:sldMk cId="1573564410" sldId="413"/>
            <ac:picMk id="17" creationId="{5182DDAF-6A97-EE61-9576-E64A8DF42446}"/>
          </ac:picMkLst>
        </pc:picChg>
        <pc:picChg chg="del">
          <ac:chgData name="Nathan de Matos" userId="3a5225b8559bdc10" providerId="Windows Live" clId="Web-{BD733C28-3D07-4763-9998-4A8D4D88ED98}" dt="2023-01-05T00:25:11.273" v="235"/>
          <ac:picMkLst>
            <pc:docMk/>
            <pc:sldMk cId="1573564410" sldId="413"/>
            <ac:picMk id="18" creationId="{0F30A23C-F59D-64EF-2EAE-443BBDB5DF11}"/>
          </ac:picMkLst>
        </pc:picChg>
      </pc:sldChg>
      <pc:sldChg chg="addSp delSp modSp add replId">
        <pc:chgData name="Nathan de Matos" userId="3a5225b8559bdc10" providerId="Windows Live" clId="Web-{BD733C28-3D07-4763-9998-4A8D4D88ED98}" dt="2023-01-05T00:27:32.793" v="294" actId="1076"/>
        <pc:sldMkLst>
          <pc:docMk/>
          <pc:sldMk cId="177308803" sldId="414"/>
        </pc:sldMkLst>
        <pc:spChg chg="add mod">
          <ac:chgData name="Nathan de Matos" userId="3a5225b8559bdc10" providerId="Windows Live" clId="Web-{BD733C28-3D07-4763-9998-4A8D4D88ED98}" dt="2023-01-05T00:27:24.792" v="292" actId="20577"/>
          <ac:spMkLst>
            <pc:docMk/>
            <pc:sldMk cId="177308803" sldId="414"/>
            <ac:spMk id="8" creationId="{57EFD2A5-F3F8-E789-3C57-93428AC8C1FE}"/>
          </ac:spMkLst>
        </pc:spChg>
        <pc:spChg chg="del">
          <ac:chgData name="Nathan de Matos" userId="3a5225b8559bdc10" providerId="Windows Live" clId="Web-{BD733C28-3D07-4763-9998-4A8D4D88ED98}" dt="2023-01-05T00:27:06.917" v="286"/>
          <ac:spMkLst>
            <pc:docMk/>
            <pc:sldMk cId="177308803" sldId="414"/>
            <ac:spMk id="10" creationId="{5BE5D633-6D76-40F4-DD0A-79112E49419D}"/>
          </ac:spMkLst>
        </pc:spChg>
        <pc:picChg chg="del">
          <ac:chgData name="Nathan de Matos" userId="3a5225b8559bdc10" providerId="Windows Live" clId="Web-{BD733C28-3D07-4763-9998-4A8D4D88ED98}" dt="2023-01-05T00:27:17.245" v="290"/>
          <ac:picMkLst>
            <pc:docMk/>
            <pc:sldMk cId="177308803" sldId="414"/>
            <ac:picMk id="13" creationId="{38405DC2-3D50-BF9B-603F-33E0E3FE2A6A}"/>
          </ac:picMkLst>
        </pc:picChg>
        <pc:picChg chg="del">
          <ac:chgData name="Nathan de Matos" userId="3a5225b8559bdc10" providerId="Windows Live" clId="Web-{BD733C28-3D07-4763-9998-4A8D4D88ED98}" dt="2023-01-05T00:27:06.917" v="285"/>
          <ac:picMkLst>
            <pc:docMk/>
            <pc:sldMk cId="177308803" sldId="414"/>
            <ac:picMk id="14" creationId="{0D1CCF8F-45FD-7F5E-72AF-D7A0232AD4F6}"/>
          </ac:picMkLst>
        </pc:picChg>
        <pc:picChg chg="add mod">
          <ac:chgData name="Nathan de Matos" userId="3a5225b8559bdc10" providerId="Windows Live" clId="Web-{BD733C28-3D07-4763-9998-4A8D4D88ED98}" dt="2023-01-05T00:27:32.793" v="294" actId="1076"/>
          <ac:picMkLst>
            <pc:docMk/>
            <pc:sldMk cId="177308803" sldId="414"/>
            <ac:picMk id="15" creationId="{61482263-3B60-85F9-5685-107F3B393349}"/>
          </ac:picMkLst>
        </pc:picChg>
        <pc:picChg chg="del">
          <ac:chgData name="Nathan de Matos" userId="3a5225b8559bdc10" providerId="Windows Live" clId="Web-{BD733C28-3D07-4763-9998-4A8D4D88ED98}" dt="2023-01-05T00:27:06.917" v="284"/>
          <ac:picMkLst>
            <pc:docMk/>
            <pc:sldMk cId="177308803" sldId="414"/>
            <ac:picMk id="17" creationId="{5182DDAF-6A97-EE61-9576-E64A8DF42446}"/>
          </ac:picMkLst>
        </pc:picChg>
        <pc:picChg chg="add mod">
          <ac:chgData name="Nathan de Matos" userId="3a5225b8559bdc10" providerId="Windows Live" clId="Web-{BD733C28-3D07-4763-9998-4A8D4D88ED98}" dt="2023-01-05T00:27:29.449" v="293" actId="1076"/>
          <ac:picMkLst>
            <pc:docMk/>
            <pc:sldMk cId="177308803" sldId="414"/>
            <ac:picMk id="18" creationId="{3659F62C-776F-B542-6CF0-264497FD9C87}"/>
          </ac:picMkLst>
        </pc:picChg>
      </pc:sldChg>
      <pc:sldChg chg="addSp delSp modSp add replId">
        <pc:chgData name="Nathan de Matos" userId="3a5225b8559bdc10" providerId="Windows Live" clId="Web-{BD733C28-3D07-4763-9998-4A8D4D88ED98}" dt="2023-01-05T00:29:39.624" v="325" actId="1076"/>
        <pc:sldMkLst>
          <pc:docMk/>
          <pc:sldMk cId="4075541568" sldId="415"/>
        </pc:sldMkLst>
        <pc:spChg chg="del">
          <ac:chgData name="Nathan de Matos" userId="3a5225b8559bdc10" providerId="Windows Live" clId="Web-{BD733C28-3D07-4763-9998-4A8D4D88ED98}" dt="2023-01-05T00:28:09.137" v="299"/>
          <ac:spMkLst>
            <pc:docMk/>
            <pc:sldMk cId="4075541568" sldId="415"/>
            <ac:spMk id="8" creationId="{57EFD2A5-F3F8-E789-3C57-93428AC8C1FE}"/>
          </ac:spMkLst>
        </pc:spChg>
        <pc:spChg chg="mod">
          <ac:chgData name="Nathan de Matos" userId="3a5225b8559bdc10" providerId="Windows Live" clId="Web-{BD733C28-3D07-4763-9998-4A8D4D88ED98}" dt="2023-01-05T00:28:30.513" v="302" actId="20577"/>
          <ac:spMkLst>
            <pc:docMk/>
            <pc:sldMk cId="4075541568" sldId="415"/>
            <ac:spMk id="9" creationId="{E754FB22-D4F5-E11B-E755-251637D56FC2}"/>
          </ac:spMkLst>
        </pc:spChg>
        <pc:spChg chg="add mod">
          <ac:chgData name="Nathan de Matos" userId="3a5225b8559bdc10" providerId="Windows Live" clId="Web-{BD733C28-3D07-4763-9998-4A8D4D88ED98}" dt="2023-01-05T00:29:05.592" v="318" actId="20577"/>
          <ac:spMkLst>
            <pc:docMk/>
            <pc:sldMk cId="4075541568" sldId="415"/>
            <ac:spMk id="10" creationId="{7DBC0891-F38C-C2E8-3368-F6AF16F9CD4D}"/>
          </ac:spMkLst>
        </pc:spChg>
        <pc:picChg chg="add mod">
          <ac:chgData name="Nathan de Matos" userId="3a5225b8559bdc10" providerId="Windows Live" clId="Web-{BD733C28-3D07-4763-9998-4A8D4D88ED98}" dt="2023-01-05T00:29:19.343" v="323" actId="14100"/>
          <ac:picMkLst>
            <pc:docMk/>
            <pc:sldMk cId="4075541568" sldId="415"/>
            <ac:picMk id="13" creationId="{874FF8CF-F151-B31B-AD6B-4441E46B35E7}"/>
          </ac:picMkLst>
        </pc:picChg>
        <pc:picChg chg="del">
          <ac:chgData name="Nathan de Matos" userId="3a5225b8559bdc10" providerId="Windows Live" clId="Web-{BD733C28-3D07-4763-9998-4A8D4D88ED98}" dt="2023-01-05T00:28:09.137" v="298"/>
          <ac:picMkLst>
            <pc:docMk/>
            <pc:sldMk cId="4075541568" sldId="415"/>
            <ac:picMk id="15" creationId="{61482263-3B60-85F9-5685-107F3B393349}"/>
          </ac:picMkLst>
        </pc:picChg>
        <pc:picChg chg="add mod">
          <ac:chgData name="Nathan de Matos" userId="3a5225b8559bdc10" providerId="Windows Live" clId="Web-{BD733C28-3D07-4763-9998-4A8D4D88ED98}" dt="2023-01-05T00:29:39.624" v="325" actId="1076"/>
          <ac:picMkLst>
            <pc:docMk/>
            <pc:sldMk cId="4075541568" sldId="415"/>
            <ac:picMk id="16" creationId="{8393F90F-EAFC-D792-90D4-7ED13CBC751D}"/>
          </ac:picMkLst>
        </pc:picChg>
        <pc:picChg chg="del">
          <ac:chgData name="Nathan de Matos" userId="3a5225b8559bdc10" providerId="Windows Live" clId="Web-{BD733C28-3D07-4763-9998-4A8D4D88ED98}" dt="2023-01-05T00:28:09.137" v="297"/>
          <ac:picMkLst>
            <pc:docMk/>
            <pc:sldMk cId="4075541568" sldId="415"/>
            <ac:picMk id="18" creationId="{3659F62C-776F-B542-6CF0-264497FD9C87}"/>
          </ac:picMkLst>
        </pc:picChg>
      </pc:sldChg>
      <pc:sldChg chg="addSp delSp modSp add replId">
        <pc:chgData name="Nathan de Matos" userId="3a5225b8559bdc10" providerId="Windows Live" clId="Web-{BD733C28-3D07-4763-9998-4A8D4D88ED98}" dt="2023-01-05T00:30:36.345" v="360" actId="1076"/>
        <pc:sldMkLst>
          <pc:docMk/>
          <pc:sldMk cId="62146673" sldId="416"/>
        </pc:sldMkLst>
        <pc:spChg chg="add mod">
          <ac:chgData name="Nathan de Matos" userId="3a5225b8559bdc10" providerId="Windows Live" clId="Web-{BD733C28-3D07-4763-9998-4A8D4D88ED98}" dt="2023-01-05T00:30:28.876" v="358" actId="20577"/>
          <ac:spMkLst>
            <pc:docMk/>
            <pc:sldMk cId="62146673" sldId="416"/>
            <ac:spMk id="8" creationId="{0D15DE2D-7A10-9055-7CD4-A385ADE569C6}"/>
          </ac:spMkLst>
        </pc:spChg>
        <pc:spChg chg="del">
          <ac:chgData name="Nathan de Matos" userId="3a5225b8559bdc10" providerId="Windows Live" clId="Web-{BD733C28-3D07-4763-9998-4A8D4D88ED98}" dt="2023-01-05T00:29:52.594" v="329"/>
          <ac:spMkLst>
            <pc:docMk/>
            <pc:sldMk cId="62146673" sldId="416"/>
            <ac:spMk id="10" creationId="{7DBC0891-F38C-C2E8-3368-F6AF16F9CD4D}"/>
          </ac:spMkLst>
        </pc:spChg>
        <pc:picChg chg="add mod">
          <ac:chgData name="Nathan de Matos" userId="3a5225b8559bdc10" providerId="Windows Live" clId="Web-{BD733C28-3D07-4763-9998-4A8D4D88ED98}" dt="2023-01-05T00:30:32.032" v="359" actId="1076"/>
          <ac:picMkLst>
            <pc:docMk/>
            <pc:sldMk cId="62146673" sldId="416"/>
            <ac:picMk id="14" creationId="{1A5C2510-7921-D04B-8B29-C5F14157C130}"/>
          </ac:picMkLst>
        </pc:picChg>
        <pc:picChg chg="del">
          <ac:chgData name="Nathan de Matos" userId="3a5225b8559bdc10" providerId="Windows Live" clId="Web-{BD733C28-3D07-4763-9998-4A8D4D88ED98}" dt="2023-01-05T00:29:52.594" v="328"/>
          <ac:picMkLst>
            <pc:docMk/>
            <pc:sldMk cId="62146673" sldId="416"/>
            <ac:picMk id="16" creationId="{8393F90F-EAFC-D792-90D4-7ED13CBC751D}"/>
          </ac:picMkLst>
        </pc:picChg>
        <pc:picChg chg="add mod">
          <ac:chgData name="Nathan de Matos" userId="3a5225b8559bdc10" providerId="Windows Live" clId="Web-{BD733C28-3D07-4763-9998-4A8D4D88ED98}" dt="2023-01-05T00:30:36.345" v="360" actId="1076"/>
          <ac:picMkLst>
            <pc:docMk/>
            <pc:sldMk cId="62146673" sldId="416"/>
            <ac:picMk id="17" creationId="{7045CD2A-F246-A72E-90FB-1584572DD01F}"/>
          </ac:picMkLst>
        </pc:picChg>
      </pc:sldChg>
      <pc:sldChg chg="addSp delSp modSp add replId">
        <pc:chgData name="Nathan de Matos" userId="3a5225b8559bdc10" providerId="Windows Live" clId="Web-{BD733C28-3D07-4763-9998-4A8D4D88ED98}" dt="2023-01-05T00:31:28.534" v="401" actId="1076"/>
        <pc:sldMkLst>
          <pc:docMk/>
          <pc:sldMk cId="654563352" sldId="417"/>
        </pc:sldMkLst>
        <pc:spChg chg="del">
          <ac:chgData name="Nathan de Matos" userId="3a5225b8559bdc10" providerId="Windows Live" clId="Web-{BD733C28-3D07-4763-9998-4A8D4D88ED98}" dt="2023-01-05T00:30:56.548" v="365"/>
          <ac:spMkLst>
            <pc:docMk/>
            <pc:sldMk cId="654563352" sldId="417"/>
            <ac:spMk id="8" creationId="{0D15DE2D-7A10-9055-7CD4-A385ADE569C6}"/>
          </ac:spMkLst>
        </pc:spChg>
        <pc:spChg chg="add mod">
          <ac:chgData name="Nathan de Matos" userId="3a5225b8559bdc10" providerId="Windows Live" clId="Web-{BD733C28-3D07-4763-9998-4A8D4D88ED98}" dt="2023-01-05T00:31:15.846" v="396" actId="20577"/>
          <ac:spMkLst>
            <pc:docMk/>
            <pc:sldMk cId="654563352" sldId="417"/>
            <ac:spMk id="10" creationId="{69E4DD47-2DDB-4BFF-7DF7-9419B74C9B6B}"/>
          </ac:spMkLst>
        </pc:spChg>
        <pc:picChg chg="del">
          <ac:chgData name="Nathan de Matos" userId="3a5225b8559bdc10" providerId="Windows Live" clId="Web-{BD733C28-3D07-4763-9998-4A8D4D88ED98}" dt="2023-01-05T00:30:56.548" v="364"/>
          <ac:picMkLst>
            <pc:docMk/>
            <pc:sldMk cId="654563352" sldId="417"/>
            <ac:picMk id="14" creationId="{1A5C2510-7921-D04B-8B29-C5F14157C130}"/>
          </ac:picMkLst>
        </pc:picChg>
        <pc:picChg chg="add mod">
          <ac:chgData name="Nathan de Matos" userId="3a5225b8559bdc10" providerId="Windows Live" clId="Web-{BD733C28-3D07-4763-9998-4A8D4D88ED98}" dt="2023-01-05T00:31:21.190" v="397" actId="1076"/>
          <ac:picMkLst>
            <pc:docMk/>
            <pc:sldMk cId="654563352" sldId="417"/>
            <ac:picMk id="15" creationId="{D3FC853A-C396-2120-689C-441516D1FCAE}"/>
          </ac:picMkLst>
        </pc:picChg>
        <pc:picChg chg="del">
          <ac:chgData name="Nathan de Matos" userId="3a5225b8559bdc10" providerId="Windows Live" clId="Web-{BD733C28-3D07-4763-9998-4A8D4D88ED98}" dt="2023-01-05T00:30:56.548" v="363"/>
          <ac:picMkLst>
            <pc:docMk/>
            <pc:sldMk cId="654563352" sldId="417"/>
            <ac:picMk id="17" creationId="{7045CD2A-F246-A72E-90FB-1584572DD01F}"/>
          </ac:picMkLst>
        </pc:picChg>
        <pc:picChg chg="add mod">
          <ac:chgData name="Nathan de Matos" userId="3a5225b8559bdc10" providerId="Windows Live" clId="Web-{BD733C28-3D07-4763-9998-4A8D4D88ED98}" dt="2023-01-05T00:31:25.815" v="400" actId="1076"/>
          <ac:picMkLst>
            <pc:docMk/>
            <pc:sldMk cId="654563352" sldId="417"/>
            <ac:picMk id="18" creationId="{72E69B32-A8B7-B4A7-F54C-8CB5707D80CA}"/>
          </ac:picMkLst>
        </pc:picChg>
        <pc:picChg chg="add mod">
          <ac:chgData name="Nathan de Matos" userId="3a5225b8559bdc10" providerId="Windows Live" clId="Web-{BD733C28-3D07-4763-9998-4A8D4D88ED98}" dt="2023-01-05T00:31:28.534" v="401" actId="1076"/>
          <ac:picMkLst>
            <pc:docMk/>
            <pc:sldMk cId="654563352" sldId="417"/>
            <ac:picMk id="20" creationId="{B0A24DF3-144B-01EC-C143-58A00BE9846B}"/>
          </ac:picMkLst>
        </pc:picChg>
      </pc:sldChg>
      <pc:sldChg chg="addSp delSp modSp add replId">
        <pc:chgData name="Nathan de Matos" userId="3a5225b8559bdc10" providerId="Windows Live" clId="Web-{BD733C28-3D07-4763-9998-4A8D4D88ED98}" dt="2023-01-05T00:35:57.182" v="439" actId="1076"/>
        <pc:sldMkLst>
          <pc:docMk/>
          <pc:sldMk cId="2580113609" sldId="418"/>
        </pc:sldMkLst>
        <pc:spChg chg="add mod">
          <ac:chgData name="Nathan de Matos" userId="3a5225b8559bdc10" providerId="Windows Live" clId="Web-{BD733C28-3D07-4763-9998-4A8D4D88ED98}" dt="2023-01-05T00:35:43.806" v="435" actId="20577"/>
          <ac:spMkLst>
            <pc:docMk/>
            <pc:sldMk cId="2580113609" sldId="418"/>
            <ac:spMk id="8" creationId="{9B8DF0D5-045D-2867-31CF-95DD384671F2}"/>
          </ac:spMkLst>
        </pc:spChg>
        <pc:spChg chg="del">
          <ac:chgData name="Nathan de Matos" userId="3a5225b8559bdc10" providerId="Windows Live" clId="Web-{BD733C28-3D07-4763-9998-4A8D4D88ED98}" dt="2023-01-05T00:35:24.899" v="407"/>
          <ac:spMkLst>
            <pc:docMk/>
            <pc:sldMk cId="2580113609" sldId="418"/>
            <ac:spMk id="10" creationId="{69E4DD47-2DDB-4BFF-7DF7-9419B74C9B6B}"/>
          </ac:spMkLst>
        </pc:spChg>
        <pc:picChg chg="add mod">
          <ac:chgData name="Nathan de Matos" userId="3a5225b8559bdc10" providerId="Windows Live" clId="Web-{BD733C28-3D07-4763-9998-4A8D4D88ED98}" dt="2023-01-05T00:35:51.556" v="438" actId="1076"/>
          <ac:picMkLst>
            <pc:docMk/>
            <pc:sldMk cId="2580113609" sldId="418"/>
            <ac:picMk id="14" creationId="{E6CB9167-CFEA-2BB2-B4D4-7AFD11D156D2}"/>
          </ac:picMkLst>
        </pc:picChg>
        <pc:picChg chg="del">
          <ac:chgData name="Nathan de Matos" userId="3a5225b8559bdc10" providerId="Windows Live" clId="Web-{BD733C28-3D07-4763-9998-4A8D4D88ED98}" dt="2023-01-05T00:35:24.899" v="406"/>
          <ac:picMkLst>
            <pc:docMk/>
            <pc:sldMk cId="2580113609" sldId="418"/>
            <ac:picMk id="15" creationId="{D3FC853A-C396-2120-689C-441516D1FCAE}"/>
          </ac:picMkLst>
        </pc:picChg>
        <pc:picChg chg="add mod">
          <ac:chgData name="Nathan de Matos" userId="3a5225b8559bdc10" providerId="Windows Live" clId="Web-{BD733C28-3D07-4763-9998-4A8D4D88ED98}" dt="2023-01-05T00:35:57.182" v="439" actId="1076"/>
          <ac:picMkLst>
            <pc:docMk/>
            <pc:sldMk cId="2580113609" sldId="418"/>
            <ac:picMk id="17" creationId="{D4FE5549-7CE8-058E-4F59-F5B54E5BFDE5}"/>
          </ac:picMkLst>
        </pc:picChg>
        <pc:picChg chg="del">
          <ac:chgData name="Nathan de Matos" userId="3a5225b8559bdc10" providerId="Windows Live" clId="Web-{BD733C28-3D07-4763-9998-4A8D4D88ED98}" dt="2023-01-05T00:35:24.899" v="405"/>
          <ac:picMkLst>
            <pc:docMk/>
            <pc:sldMk cId="2580113609" sldId="418"/>
            <ac:picMk id="18" creationId="{72E69B32-A8B7-B4A7-F54C-8CB5707D80CA}"/>
          </ac:picMkLst>
        </pc:picChg>
        <pc:picChg chg="del">
          <ac:chgData name="Nathan de Matos" userId="3a5225b8559bdc10" providerId="Windows Live" clId="Web-{BD733C28-3D07-4763-9998-4A8D4D88ED98}" dt="2023-01-05T00:35:24.899" v="404"/>
          <ac:picMkLst>
            <pc:docMk/>
            <pc:sldMk cId="2580113609" sldId="418"/>
            <ac:picMk id="20" creationId="{B0A24DF3-144B-01EC-C143-58A00BE9846B}"/>
          </ac:picMkLst>
        </pc:picChg>
      </pc:sldChg>
      <pc:sldChg chg="addSp delSp modSp add replId">
        <pc:chgData name="Nathan de Matos" userId="3a5225b8559bdc10" providerId="Windows Live" clId="Web-{BD733C28-3D07-4763-9998-4A8D4D88ED98}" dt="2023-01-05T00:37:02.436" v="464" actId="1076"/>
        <pc:sldMkLst>
          <pc:docMk/>
          <pc:sldMk cId="697494433" sldId="419"/>
        </pc:sldMkLst>
        <pc:spChg chg="del">
          <ac:chgData name="Nathan de Matos" userId="3a5225b8559bdc10" providerId="Windows Live" clId="Web-{BD733C28-3D07-4763-9998-4A8D4D88ED98}" dt="2023-01-05T00:36:20.495" v="444"/>
          <ac:spMkLst>
            <pc:docMk/>
            <pc:sldMk cId="697494433" sldId="419"/>
            <ac:spMk id="8" creationId="{9B8DF0D5-045D-2867-31CF-95DD384671F2}"/>
          </ac:spMkLst>
        </pc:spChg>
        <pc:spChg chg="add mod">
          <ac:chgData name="Nathan de Matos" userId="3a5225b8559bdc10" providerId="Windows Live" clId="Web-{BD733C28-3D07-4763-9998-4A8D4D88ED98}" dt="2023-01-05T00:36:38.526" v="460" actId="20577"/>
          <ac:spMkLst>
            <pc:docMk/>
            <pc:sldMk cId="697494433" sldId="419"/>
            <ac:spMk id="10" creationId="{9B6684D1-5FB3-23C0-4604-7D75CD65791D}"/>
          </ac:spMkLst>
        </pc:spChg>
        <pc:picChg chg="del">
          <ac:chgData name="Nathan de Matos" userId="3a5225b8559bdc10" providerId="Windows Live" clId="Web-{BD733C28-3D07-4763-9998-4A8D4D88ED98}" dt="2023-01-05T00:36:20.495" v="443"/>
          <ac:picMkLst>
            <pc:docMk/>
            <pc:sldMk cId="697494433" sldId="419"/>
            <ac:picMk id="14" creationId="{E6CB9167-CFEA-2BB2-B4D4-7AFD11D156D2}"/>
          </ac:picMkLst>
        </pc:picChg>
        <pc:picChg chg="add mod">
          <ac:chgData name="Nathan de Matos" userId="3a5225b8559bdc10" providerId="Windows Live" clId="Web-{BD733C28-3D07-4763-9998-4A8D4D88ED98}" dt="2023-01-05T00:37:00.717" v="463" actId="1076"/>
          <ac:picMkLst>
            <pc:docMk/>
            <pc:sldMk cId="697494433" sldId="419"/>
            <ac:picMk id="15" creationId="{00736C83-0F89-80DA-32C0-FE804CBEA601}"/>
          </ac:picMkLst>
        </pc:picChg>
        <pc:picChg chg="del">
          <ac:chgData name="Nathan de Matos" userId="3a5225b8559bdc10" providerId="Windows Live" clId="Web-{BD733C28-3D07-4763-9998-4A8D4D88ED98}" dt="2023-01-05T00:36:20.495" v="442"/>
          <ac:picMkLst>
            <pc:docMk/>
            <pc:sldMk cId="697494433" sldId="419"/>
            <ac:picMk id="17" creationId="{D4FE5549-7CE8-058E-4F59-F5B54E5BFDE5}"/>
          </ac:picMkLst>
        </pc:picChg>
        <pc:picChg chg="add mod">
          <ac:chgData name="Nathan de Matos" userId="3a5225b8559bdc10" providerId="Windows Live" clId="Web-{BD733C28-3D07-4763-9998-4A8D4D88ED98}" dt="2023-01-05T00:37:02.436" v="464" actId="1076"/>
          <ac:picMkLst>
            <pc:docMk/>
            <pc:sldMk cId="697494433" sldId="419"/>
            <ac:picMk id="18" creationId="{9847647C-24D9-49C2-E46C-468E998912F1}"/>
          </ac:picMkLst>
        </pc:picChg>
      </pc:sldChg>
      <pc:sldChg chg="addSp delSp modSp add replId">
        <pc:chgData name="Nathan de Matos" userId="3a5225b8559bdc10" providerId="Windows Live" clId="Web-{BD733C28-3D07-4763-9998-4A8D4D88ED98}" dt="2023-01-05T00:38:47.626" v="491" actId="1076"/>
        <pc:sldMkLst>
          <pc:docMk/>
          <pc:sldMk cId="3118926997" sldId="420"/>
        </pc:sldMkLst>
        <pc:spChg chg="add mod">
          <ac:chgData name="Nathan de Matos" userId="3a5225b8559bdc10" providerId="Windows Live" clId="Web-{BD733C28-3D07-4763-9998-4A8D4D88ED98}" dt="2023-01-05T00:38:34.016" v="487" actId="20577"/>
          <ac:spMkLst>
            <pc:docMk/>
            <pc:sldMk cId="3118926997" sldId="420"/>
            <ac:spMk id="8" creationId="{14AC5A7E-A3F9-1889-9184-2AD9FCE0935E}"/>
          </ac:spMkLst>
        </pc:spChg>
        <pc:spChg chg="del">
          <ac:chgData name="Nathan de Matos" userId="3a5225b8559bdc10" providerId="Windows Live" clId="Web-{BD733C28-3D07-4763-9998-4A8D4D88ED98}" dt="2023-01-05T00:38:15.969" v="469"/>
          <ac:spMkLst>
            <pc:docMk/>
            <pc:sldMk cId="3118926997" sldId="420"/>
            <ac:spMk id="10" creationId="{9B6684D1-5FB3-23C0-4604-7D75CD65791D}"/>
          </ac:spMkLst>
        </pc:spChg>
        <pc:picChg chg="add mod">
          <ac:chgData name="Nathan de Matos" userId="3a5225b8559bdc10" providerId="Windows Live" clId="Web-{BD733C28-3D07-4763-9998-4A8D4D88ED98}" dt="2023-01-05T00:38:44.751" v="490" actId="1076"/>
          <ac:picMkLst>
            <pc:docMk/>
            <pc:sldMk cId="3118926997" sldId="420"/>
            <ac:picMk id="14" creationId="{C25049CF-1274-5279-033A-6AA006479B3A}"/>
          </ac:picMkLst>
        </pc:picChg>
        <pc:picChg chg="del">
          <ac:chgData name="Nathan de Matos" userId="3a5225b8559bdc10" providerId="Windows Live" clId="Web-{BD733C28-3D07-4763-9998-4A8D4D88ED98}" dt="2023-01-05T00:38:15.969" v="468"/>
          <ac:picMkLst>
            <pc:docMk/>
            <pc:sldMk cId="3118926997" sldId="420"/>
            <ac:picMk id="15" creationId="{00736C83-0F89-80DA-32C0-FE804CBEA601}"/>
          </ac:picMkLst>
        </pc:picChg>
        <pc:picChg chg="add mod">
          <ac:chgData name="Nathan de Matos" userId="3a5225b8559bdc10" providerId="Windows Live" clId="Web-{BD733C28-3D07-4763-9998-4A8D4D88ED98}" dt="2023-01-05T00:38:47.626" v="491" actId="1076"/>
          <ac:picMkLst>
            <pc:docMk/>
            <pc:sldMk cId="3118926997" sldId="420"/>
            <ac:picMk id="17" creationId="{4A49C1E3-A08D-665B-12DB-73D948640F9B}"/>
          </ac:picMkLst>
        </pc:picChg>
        <pc:picChg chg="del">
          <ac:chgData name="Nathan de Matos" userId="3a5225b8559bdc10" providerId="Windows Live" clId="Web-{BD733C28-3D07-4763-9998-4A8D4D88ED98}" dt="2023-01-05T00:38:15.969" v="467"/>
          <ac:picMkLst>
            <pc:docMk/>
            <pc:sldMk cId="3118926997" sldId="420"/>
            <ac:picMk id="18" creationId="{9847647C-24D9-49C2-E46C-468E998912F1}"/>
          </ac:picMkLst>
        </pc:picChg>
      </pc:sldChg>
      <pc:sldChg chg="addSp delSp modSp add replId">
        <pc:chgData name="Nathan de Matos" userId="3a5225b8559bdc10" providerId="Windows Live" clId="Web-{BD733C28-3D07-4763-9998-4A8D4D88ED98}" dt="2023-01-05T00:39:58.706" v="505" actId="1076"/>
        <pc:sldMkLst>
          <pc:docMk/>
          <pc:sldMk cId="4060466995" sldId="421"/>
        </pc:sldMkLst>
        <pc:spChg chg="del">
          <ac:chgData name="Nathan de Matos" userId="3a5225b8559bdc10" providerId="Windows Live" clId="Web-{BD733C28-3D07-4763-9998-4A8D4D88ED98}" dt="2023-01-05T00:39:33.205" v="496"/>
          <ac:spMkLst>
            <pc:docMk/>
            <pc:sldMk cId="4060466995" sldId="421"/>
            <ac:spMk id="8" creationId="{14AC5A7E-A3F9-1889-9184-2AD9FCE0935E}"/>
          </ac:spMkLst>
        </pc:spChg>
        <pc:spChg chg="add mod">
          <ac:chgData name="Nathan de Matos" userId="3a5225b8559bdc10" providerId="Windows Live" clId="Web-{BD733C28-3D07-4763-9998-4A8D4D88ED98}" dt="2023-01-05T00:39:51.956" v="503" actId="14100"/>
          <ac:spMkLst>
            <pc:docMk/>
            <pc:sldMk cId="4060466995" sldId="421"/>
            <ac:spMk id="10" creationId="{42D5DE3A-C2EE-8D65-88F7-CC5CD2A6DA13}"/>
          </ac:spMkLst>
        </pc:spChg>
        <pc:picChg chg="del">
          <ac:chgData name="Nathan de Matos" userId="3a5225b8559bdc10" providerId="Windows Live" clId="Web-{BD733C28-3D07-4763-9998-4A8D4D88ED98}" dt="2023-01-05T00:39:33.205" v="497"/>
          <ac:picMkLst>
            <pc:docMk/>
            <pc:sldMk cId="4060466995" sldId="421"/>
            <ac:picMk id="13" creationId="{874FF8CF-F151-B31B-AD6B-4441E46B35E7}"/>
          </ac:picMkLst>
        </pc:picChg>
        <pc:picChg chg="del">
          <ac:chgData name="Nathan de Matos" userId="3a5225b8559bdc10" providerId="Windows Live" clId="Web-{BD733C28-3D07-4763-9998-4A8D4D88ED98}" dt="2023-01-05T00:39:33.205" v="495"/>
          <ac:picMkLst>
            <pc:docMk/>
            <pc:sldMk cId="4060466995" sldId="421"/>
            <ac:picMk id="14" creationId="{C25049CF-1274-5279-033A-6AA006479B3A}"/>
          </ac:picMkLst>
        </pc:picChg>
        <pc:picChg chg="add mod">
          <ac:chgData name="Nathan de Matos" userId="3a5225b8559bdc10" providerId="Windows Live" clId="Web-{BD733C28-3D07-4763-9998-4A8D4D88ED98}" dt="2023-01-05T00:39:58.706" v="505" actId="1076"/>
          <ac:picMkLst>
            <pc:docMk/>
            <pc:sldMk cId="4060466995" sldId="421"/>
            <ac:picMk id="15" creationId="{71714441-AF6D-5528-7500-00B87920E005}"/>
          </ac:picMkLst>
        </pc:picChg>
        <pc:picChg chg="del">
          <ac:chgData name="Nathan de Matos" userId="3a5225b8559bdc10" providerId="Windows Live" clId="Web-{BD733C28-3D07-4763-9998-4A8D4D88ED98}" dt="2023-01-05T00:39:33.205" v="494"/>
          <ac:picMkLst>
            <pc:docMk/>
            <pc:sldMk cId="4060466995" sldId="421"/>
            <ac:picMk id="17" creationId="{4A49C1E3-A08D-665B-12DB-73D948640F9B}"/>
          </ac:picMkLst>
        </pc:picChg>
      </pc:sldChg>
      <pc:sldChg chg="addSp delSp modSp add replId">
        <pc:chgData name="Nathan de Matos" userId="3a5225b8559bdc10" providerId="Windows Live" clId="Web-{BD733C28-3D07-4763-9998-4A8D4D88ED98}" dt="2023-01-05T00:41:16.052" v="536" actId="14100"/>
        <pc:sldMkLst>
          <pc:docMk/>
          <pc:sldMk cId="1232460997" sldId="422"/>
        </pc:sldMkLst>
        <pc:spChg chg="add mod">
          <ac:chgData name="Nathan de Matos" userId="3a5225b8559bdc10" providerId="Windows Live" clId="Web-{BD733C28-3D07-4763-9998-4A8D4D88ED98}" dt="2023-01-05T00:41:13.239" v="535" actId="20577"/>
          <ac:spMkLst>
            <pc:docMk/>
            <pc:sldMk cId="1232460997" sldId="422"/>
            <ac:spMk id="8" creationId="{F4C0F0C5-3BB9-03FA-D0DD-C8642C61541D}"/>
          </ac:spMkLst>
        </pc:spChg>
        <pc:spChg chg="mod">
          <ac:chgData name="Nathan de Matos" userId="3a5225b8559bdc10" providerId="Windows Live" clId="Web-{BD733C28-3D07-4763-9998-4A8D4D88ED98}" dt="2023-01-05T00:40:35.301" v="512" actId="20577"/>
          <ac:spMkLst>
            <pc:docMk/>
            <pc:sldMk cId="1232460997" sldId="422"/>
            <ac:spMk id="9" creationId="{E754FB22-D4F5-E11B-E755-251637D56FC2}"/>
          </ac:spMkLst>
        </pc:spChg>
        <pc:spChg chg="del">
          <ac:chgData name="Nathan de Matos" userId="3a5225b8559bdc10" providerId="Windows Live" clId="Web-{BD733C28-3D07-4763-9998-4A8D4D88ED98}" dt="2023-01-05T00:40:38.582" v="514"/>
          <ac:spMkLst>
            <pc:docMk/>
            <pc:sldMk cId="1232460997" sldId="422"/>
            <ac:spMk id="10" creationId="{42D5DE3A-C2EE-8D65-88F7-CC5CD2A6DA13}"/>
          </ac:spMkLst>
        </pc:spChg>
        <pc:picChg chg="add mod">
          <ac:chgData name="Nathan de Matos" userId="3a5225b8559bdc10" providerId="Windows Live" clId="Web-{BD733C28-3D07-4763-9998-4A8D4D88ED98}" dt="2023-01-05T00:41:16.052" v="536" actId="14100"/>
          <ac:picMkLst>
            <pc:docMk/>
            <pc:sldMk cId="1232460997" sldId="422"/>
            <ac:picMk id="13" creationId="{DBE3ECB7-D121-D336-E415-724C72C0BD34}"/>
          </ac:picMkLst>
        </pc:picChg>
        <pc:picChg chg="del">
          <ac:chgData name="Nathan de Matos" userId="3a5225b8559bdc10" providerId="Windows Live" clId="Web-{BD733C28-3D07-4763-9998-4A8D4D88ED98}" dt="2023-01-05T00:40:38.582" v="513"/>
          <ac:picMkLst>
            <pc:docMk/>
            <pc:sldMk cId="1232460997" sldId="422"/>
            <ac:picMk id="15" creationId="{71714441-AF6D-5528-7500-00B87920E005}"/>
          </ac:picMkLst>
        </pc:picChg>
      </pc:sldChg>
      <pc:sldChg chg="addSp delSp modSp add replId">
        <pc:chgData name="Nathan de Matos" userId="3a5225b8559bdc10" providerId="Windows Live" clId="Web-{BD733C28-3D07-4763-9998-4A8D4D88ED98}" dt="2023-01-05T00:43:58.400" v="568" actId="1076"/>
        <pc:sldMkLst>
          <pc:docMk/>
          <pc:sldMk cId="2599751734" sldId="423"/>
        </pc:sldMkLst>
        <pc:spChg chg="del">
          <ac:chgData name="Nathan de Matos" userId="3a5225b8559bdc10" providerId="Windows Live" clId="Web-{BD733C28-3D07-4763-9998-4A8D4D88ED98}" dt="2023-01-05T00:43:24.915" v="539"/>
          <ac:spMkLst>
            <pc:docMk/>
            <pc:sldMk cId="2599751734" sldId="423"/>
            <ac:spMk id="8" creationId="{F4C0F0C5-3BB9-03FA-D0DD-C8642C61541D}"/>
          </ac:spMkLst>
        </pc:spChg>
        <pc:spChg chg="add mod">
          <ac:chgData name="Nathan de Matos" userId="3a5225b8559bdc10" providerId="Windows Live" clId="Web-{BD733C28-3D07-4763-9998-4A8D4D88ED98}" dt="2023-01-05T00:43:54.759" v="567" actId="20577"/>
          <ac:spMkLst>
            <pc:docMk/>
            <pc:sldMk cId="2599751734" sldId="423"/>
            <ac:spMk id="10" creationId="{17B7759D-1E5E-4BA6-126F-DD208E2FB344}"/>
          </ac:spMkLst>
        </pc:spChg>
        <pc:picChg chg="add mod">
          <ac:chgData name="Nathan de Matos" userId="3a5225b8559bdc10" providerId="Windows Live" clId="Web-{BD733C28-3D07-4763-9998-4A8D4D88ED98}" dt="2023-01-05T00:43:58.400" v="568" actId="1076"/>
          <ac:picMkLst>
            <pc:docMk/>
            <pc:sldMk cId="2599751734" sldId="423"/>
            <ac:picMk id="14" creationId="{70616EC1-6C59-1782-75F2-609D87BC83D3}"/>
          </ac:picMkLst>
        </pc:picChg>
      </pc:sldChg>
      <pc:sldChg chg="addSp delSp modSp add replId">
        <pc:chgData name="Nathan de Matos" userId="3a5225b8559bdc10" providerId="Windows Live" clId="Web-{BD733C28-3D07-4763-9998-4A8D4D88ED98}" dt="2023-01-05T00:44:45.292" v="599" actId="1076"/>
        <pc:sldMkLst>
          <pc:docMk/>
          <pc:sldMk cId="3985680602" sldId="424"/>
        </pc:sldMkLst>
        <pc:spChg chg="add mod">
          <ac:chgData name="Nathan de Matos" userId="3a5225b8559bdc10" providerId="Windows Live" clId="Web-{BD733C28-3D07-4763-9998-4A8D4D88ED98}" dt="2023-01-05T00:44:32.432" v="596" actId="20577"/>
          <ac:spMkLst>
            <pc:docMk/>
            <pc:sldMk cId="3985680602" sldId="424"/>
            <ac:spMk id="8" creationId="{DBE1ECF8-0CC5-2DF9-3EC8-DAED094FCBB7}"/>
          </ac:spMkLst>
        </pc:spChg>
        <pc:spChg chg="del">
          <ac:chgData name="Nathan de Matos" userId="3a5225b8559bdc10" providerId="Windows Live" clId="Web-{BD733C28-3D07-4763-9998-4A8D4D88ED98}" dt="2023-01-05T00:44:13.682" v="572"/>
          <ac:spMkLst>
            <pc:docMk/>
            <pc:sldMk cId="3985680602" sldId="424"/>
            <ac:spMk id="10" creationId="{17B7759D-1E5E-4BA6-126F-DD208E2FB344}"/>
          </ac:spMkLst>
        </pc:spChg>
        <pc:picChg chg="del">
          <ac:chgData name="Nathan de Matos" userId="3a5225b8559bdc10" providerId="Windows Live" clId="Web-{BD733C28-3D07-4763-9998-4A8D4D88ED98}" dt="2023-01-05T00:44:13.682" v="571"/>
          <ac:picMkLst>
            <pc:docMk/>
            <pc:sldMk cId="3985680602" sldId="424"/>
            <ac:picMk id="14" creationId="{70616EC1-6C59-1782-75F2-609D87BC83D3}"/>
          </ac:picMkLst>
        </pc:picChg>
        <pc:picChg chg="add mod">
          <ac:chgData name="Nathan de Matos" userId="3a5225b8559bdc10" providerId="Windows Live" clId="Web-{BD733C28-3D07-4763-9998-4A8D4D88ED98}" dt="2023-01-05T00:44:45.292" v="599" actId="1076"/>
          <ac:picMkLst>
            <pc:docMk/>
            <pc:sldMk cId="3985680602" sldId="424"/>
            <ac:picMk id="15" creationId="{1C5EDF63-0DF4-163B-5983-CD1B596865F1}"/>
          </ac:picMkLst>
        </pc:picChg>
      </pc:sldChg>
      <pc:sldChg chg="addSp delSp modSp add replId">
        <pc:chgData name="Nathan de Matos" userId="3a5225b8559bdc10" providerId="Windows Live" clId="Web-{BD733C28-3D07-4763-9998-4A8D4D88ED98}" dt="2023-01-05T00:45:57.388" v="639" actId="1076"/>
        <pc:sldMkLst>
          <pc:docMk/>
          <pc:sldMk cId="415824874" sldId="425"/>
        </pc:sldMkLst>
        <pc:spChg chg="del">
          <ac:chgData name="Nathan de Matos" userId="3a5225b8559bdc10" providerId="Windows Live" clId="Web-{BD733C28-3D07-4763-9998-4A8D4D88ED98}" dt="2023-01-05T00:45:02.824" v="602"/>
          <ac:spMkLst>
            <pc:docMk/>
            <pc:sldMk cId="415824874" sldId="425"/>
            <ac:spMk id="8" creationId="{DBE1ECF8-0CC5-2DF9-3EC8-DAED094FCBB7}"/>
          </ac:spMkLst>
        </pc:spChg>
        <pc:spChg chg="add mod">
          <ac:chgData name="Nathan de Matos" userId="3a5225b8559bdc10" providerId="Windows Live" clId="Web-{BD733C28-3D07-4763-9998-4A8D4D88ED98}" dt="2023-01-05T00:45:38.169" v="634" actId="20577"/>
          <ac:spMkLst>
            <pc:docMk/>
            <pc:sldMk cId="415824874" sldId="425"/>
            <ac:spMk id="10" creationId="{F89D16B6-A70B-0B45-E809-9CAEED9CFA9B}"/>
          </ac:spMkLst>
        </pc:spChg>
        <pc:picChg chg="mod">
          <ac:chgData name="Nathan de Matos" userId="3a5225b8559bdc10" providerId="Windows Live" clId="Web-{BD733C28-3D07-4763-9998-4A8D4D88ED98}" dt="2023-01-05T00:45:54.044" v="638" actId="14100"/>
          <ac:picMkLst>
            <pc:docMk/>
            <pc:sldMk cId="415824874" sldId="425"/>
            <ac:picMk id="13" creationId="{DBE3ECB7-D121-D336-E415-724C72C0BD34}"/>
          </ac:picMkLst>
        </pc:picChg>
        <pc:picChg chg="add mod">
          <ac:chgData name="Nathan de Matos" userId="3a5225b8559bdc10" providerId="Windows Live" clId="Web-{BD733C28-3D07-4763-9998-4A8D4D88ED98}" dt="2023-01-05T00:45:40.309" v="635" actId="1076"/>
          <ac:picMkLst>
            <pc:docMk/>
            <pc:sldMk cId="415824874" sldId="425"/>
            <ac:picMk id="14" creationId="{17469EF5-A115-A80D-3141-E17D48A273B9}"/>
          </ac:picMkLst>
        </pc:picChg>
        <pc:picChg chg="del">
          <ac:chgData name="Nathan de Matos" userId="3a5225b8559bdc10" providerId="Windows Live" clId="Web-{BD733C28-3D07-4763-9998-4A8D4D88ED98}" dt="2023-01-05T00:45:02.824" v="601"/>
          <ac:picMkLst>
            <pc:docMk/>
            <pc:sldMk cId="415824874" sldId="425"/>
            <ac:picMk id="15" creationId="{1C5EDF63-0DF4-163B-5983-CD1B596865F1}"/>
          </ac:picMkLst>
        </pc:picChg>
        <pc:picChg chg="add mod">
          <ac:chgData name="Nathan de Matos" userId="3a5225b8559bdc10" providerId="Windows Live" clId="Web-{BD733C28-3D07-4763-9998-4A8D4D88ED98}" dt="2023-01-05T00:45:57.388" v="639" actId="1076"/>
          <ac:picMkLst>
            <pc:docMk/>
            <pc:sldMk cId="415824874" sldId="425"/>
            <ac:picMk id="17" creationId="{A8806ECE-4C47-AA4A-ACFB-2B6422C5A20F}"/>
          </ac:picMkLst>
        </pc:picChg>
      </pc:sldChg>
      <pc:sldChg chg="addSp delSp modSp add replId">
        <pc:chgData name="Nathan de Matos" userId="3a5225b8559bdc10" providerId="Windows Live" clId="Web-{BD733C28-3D07-4763-9998-4A8D4D88ED98}" dt="2023-01-05T00:48:12.845" v="675" actId="14100"/>
        <pc:sldMkLst>
          <pc:docMk/>
          <pc:sldMk cId="4126342507" sldId="426"/>
        </pc:sldMkLst>
        <pc:spChg chg="add mod">
          <ac:chgData name="Nathan de Matos" userId="3a5225b8559bdc10" providerId="Windows Live" clId="Web-{BD733C28-3D07-4763-9998-4A8D4D88ED98}" dt="2023-01-05T00:48:00.251" v="670" actId="20577"/>
          <ac:spMkLst>
            <pc:docMk/>
            <pc:sldMk cId="4126342507" sldId="426"/>
            <ac:spMk id="8" creationId="{91890258-7058-85F4-0A7C-F936FFCBF511}"/>
          </ac:spMkLst>
        </pc:spChg>
        <pc:spChg chg="del">
          <ac:chgData name="Nathan de Matos" userId="3a5225b8559bdc10" providerId="Windows Live" clId="Web-{BD733C28-3D07-4763-9998-4A8D4D88ED98}" dt="2023-01-05T00:47:23.406" v="643"/>
          <ac:spMkLst>
            <pc:docMk/>
            <pc:sldMk cId="4126342507" sldId="426"/>
            <ac:spMk id="10" creationId="{F89D16B6-A70B-0B45-E809-9CAEED9CFA9B}"/>
          </ac:spMkLst>
        </pc:spChg>
        <pc:picChg chg="del">
          <ac:chgData name="Nathan de Matos" userId="3a5225b8559bdc10" providerId="Windows Live" clId="Web-{BD733C28-3D07-4763-9998-4A8D4D88ED98}" dt="2023-01-05T00:47:25.687" v="644"/>
          <ac:picMkLst>
            <pc:docMk/>
            <pc:sldMk cId="4126342507" sldId="426"/>
            <ac:picMk id="13" creationId="{DBE3ECB7-D121-D336-E415-724C72C0BD34}"/>
          </ac:picMkLst>
        </pc:picChg>
        <pc:picChg chg="del">
          <ac:chgData name="Nathan de Matos" userId="3a5225b8559bdc10" providerId="Windows Live" clId="Web-{BD733C28-3D07-4763-9998-4A8D4D88ED98}" dt="2023-01-05T00:47:23.406" v="642"/>
          <ac:picMkLst>
            <pc:docMk/>
            <pc:sldMk cId="4126342507" sldId="426"/>
            <ac:picMk id="14" creationId="{17469EF5-A115-A80D-3141-E17D48A273B9}"/>
          </ac:picMkLst>
        </pc:picChg>
        <pc:picChg chg="add mod">
          <ac:chgData name="Nathan de Matos" userId="3a5225b8559bdc10" providerId="Windows Live" clId="Web-{BD733C28-3D07-4763-9998-4A8D4D88ED98}" dt="2023-01-05T00:48:05.219" v="673" actId="14100"/>
          <ac:picMkLst>
            <pc:docMk/>
            <pc:sldMk cId="4126342507" sldId="426"/>
            <ac:picMk id="15" creationId="{91062817-258B-B9E8-F5F9-9A934B0B783F}"/>
          </ac:picMkLst>
        </pc:picChg>
        <pc:picChg chg="del">
          <ac:chgData name="Nathan de Matos" userId="3a5225b8559bdc10" providerId="Windows Live" clId="Web-{BD733C28-3D07-4763-9998-4A8D4D88ED98}" dt="2023-01-05T00:47:23.406" v="641"/>
          <ac:picMkLst>
            <pc:docMk/>
            <pc:sldMk cId="4126342507" sldId="426"/>
            <ac:picMk id="17" creationId="{A8806ECE-4C47-AA4A-ACFB-2B6422C5A20F}"/>
          </ac:picMkLst>
        </pc:picChg>
        <pc:picChg chg="add mod">
          <ac:chgData name="Nathan de Matos" userId="3a5225b8559bdc10" providerId="Windows Live" clId="Web-{BD733C28-3D07-4763-9998-4A8D4D88ED98}" dt="2023-01-05T00:48:08.970" v="674" actId="1076"/>
          <ac:picMkLst>
            <pc:docMk/>
            <pc:sldMk cId="4126342507" sldId="426"/>
            <ac:picMk id="18" creationId="{4267680A-BC09-74D5-BA61-DD487E835BC9}"/>
          </ac:picMkLst>
        </pc:picChg>
        <pc:picChg chg="add mod">
          <ac:chgData name="Nathan de Matos" userId="3a5225b8559bdc10" providerId="Windows Live" clId="Web-{BD733C28-3D07-4763-9998-4A8D4D88ED98}" dt="2023-01-05T00:48:12.845" v="675" actId="14100"/>
          <ac:picMkLst>
            <pc:docMk/>
            <pc:sldMk cId="4126342507" sldId="426"/>
            <ac:picMk id="20" creationId="{E036D420-41BD-8524-3DDC-6DE5AA347CBA}"/>
          </ac:picMkLst>
        </pc:picChg>
      </pc:sldChg>
      <pc:sldChg chg="addSp delSp modSp add replId">
        <pc:chgData name="Nathan de Matos" userId="3a5225b8559bdc10" providerId="Windows Live" clId="Web-{BD733C28-3D07-4763-9998-4A8D4D88ED98}" dt="2023-01-05T00:49:14.237" v="702" actId="1076"/>
        <pc:sldMkLst>
          <pc:docMk/>
          <pc:sldMk cId="3872700784" sldId="427"/>
        </pc:sldMkLst>
        <pc:spChg chg="del">
          <ac:chgData name="Nathan de Matos" userId="3a5225b8559bdc10" providerId="Windows Live" clId="Web-{BD733C28-3D07-4763-9998-4A8D4D88ED98}" dt="2023-01-05T00:48:32.251" v="680"/>
          <ac:spMkLst>
            <pc:docMk/>
            <pc:sldMk cId="3872700784" sldId="427"/>
            <ac:spMk id="8" creationId="{91890258-7058-85F4-0A7C-F936FFCBF511}"/>
          </ac:spMkLst>
        </pc:spChg>
        <pc:spChg chg="add mod">
          <ac:chgData name="Nathan de Matos" userId="3a5225b8559bdc10" providerId="Windows Live" clId="Web-{BD733C28-3D07-4763-9998-4A8D4D88ED98}" dt="2023-01-05T00:48:54.518" v="697" actId="20577"/>
          <ac:spMkLst>
            <pc:docMk/>
            <pc:sldMk cId="3872700784" sldId="427"/>
            <ac:spMk id="10" creationId="{ADE44206-C557-D05D-181C-AA2DE0C71120}"/>
          </ac:spMkLst>
        </pc:spChg>
        <pc:picChg chg="add mod">
          <ac:chgData name="Nathan de Matos" userId="3a5225b8559bdc10" providerId="Windows Live" clId="Web-{BD733C28-3D07-4763-9998-4A8D4D88ED98}" dt="2023-01-05T00:49:14.237" v="702" actId="1076"/>
          <ac:picMkLst>
            <pc:docMk/>
            <pc:sldMk cId="3872700784" sldId="427"/>
            <ac:picMk id="13" creationId="{10E6DDA2-5476-E4E1-2603-0AED6D734B79}"/>
          </ac:picMkLst>
        </pc:picChg>
        <pc:picChg chg="add mod">
          <ac:chgData name="Nathan de Matos" userId="3a5225b8559bdc10" providerId="Windows Live" clId="Web-{BD733C28-3D07-4763-9998-4A8D4D88ED98}" dt="2023-01-05T00:49:01.205" v="699" actId="14100"/>
          <ac:picMkLst>
            <pc:docMk/>
            <pc:sldMk cId="3872700784" sldId="427"/>
            <ac:picMk id="16" creationId="{E847D353-0264-BCBB-0A3F-AB13E817BE3B}"/>
          </ac:picMkLst>
        </pc:picChg>
        <pc:picChg chg="del">
          <ac:chgData name="Nathan de Matos" userId="3a5225b8559bdc10" providerId="Windows Live" clId="Web-{BD733C28-3D07-4763-9998-4A8D4D88ED98}" dt="2023-01-05T00:48:32.251" v="679"/>
          <ac:picMkLst>
            <pc:docMk/>
            <pc:sldMk cId="3872700784" sldId="427"/>
            <ac:picMk id="18" creationId="{4267680A-BC09-74D5-BA61-DD487E835BC9}"/>
          </ac:picMkLst>
        </pc:picChg>
        <pc:picChg chg="add mod">
          <ac:chgData name="Nathan de Matos" userId="3a5225b8559bdc10" providerId="Windows Live" clId="Web-{BD733C28-3D07-4763-9998-4A8D4D88ED98}" dt="2023-01-05T00:49:03.252" v="700" actId="1076"/>
          <ac:picMkLst>
            <pc:docMk/>
            <pc:sldMk cId="3872700784" sldId="427"/>
            <ac:picMk id="19" creationId="{BDD92BB4-4543-EE6C-5368-AADB89C68A76}"/>
          </ac:picMkLst>
        </pc:picChg>
        <pc:picChg chg="del">
          <ac:chgData name="Nathan de Matos" userId="3a5225b8559bdc10" providerId="Windows Live" clId="Web-{BD733C28-3D07-4763-9998-4A8D4D88ED98}" dt="2023-01-05T00:48:32.251" v="678"/>
          <ac:picMkLst>
            <pc:docMk/>
            <pc:sldMk cId="3872700784" sldId="427"/>
            <ac:picMk id="20" creationId="{E036D420-41BD-8524-3DDC-6DE5AA347CBA}"/>
          </ac:picMkLst>
        </pc:picChg>
      </pc:sldChg>
      <pc:sldChg chg="addSp delSp modSp add replId">
        <pc:chgData name="Nathan de Matos" userId="3a5225b8559bdc10" providerId="Windows Live" clId="Web-{BD733C28-3D07-4763-9998-4A8D4D88ED98}" dt="2023-01-05T00:50:01.395" v="723" actId="1076"/>
        <pc:sldMkLst>
          <pc:docMk/>
          <pc:sldMk cId="74789146" sldId="428"/>
        </pc:sldMkLst>
        <pc:spChg chg="add mod">
          <ac:chgData name="Nathan de Matos" userId="3a5225b8559bdc10" providerId="Windows Live" clId="Web-{BD733C28-3D07-4763-9998-4A8D4D88ED98}" dt="2023-01-05T00:49:56.769" v="722" actId="20577"/>
          <ac:spMkLst>
            <pc:docMk/>
            <pc:sldMk cId="74789146" sldId="428"/>
            <ac:spMk id="8" creationId="{9BF0BDFF-1C73-856C-9CA7-6CE1384F6EAF}"/>
          </ac:spMkLst>
        </pc:spChg>
        <pc:spChg chg="del">
          <ac:chgData name="Nathan de Matos" userId="3a5225b8559bdc10" providerId="Windows Live" clId="Web-{BD733C28-3D07-4763-9998-4A8D4D88ED98}" dt="2023-01-05T00:49:39.831" v="708"/>
          <ac:spMkLst>
            <pc:docMk/>
            <pc:sldMk cId="74789146" sldId="428"/>
            <ac:spMk id="10" creationId="{ADE44206-C557-D05D-181C-AA2DE0C71120}"/>
          </ac:spMkLst>
        </pc:spChg>
        <pc:picChg chg="del">
          <ac:chgData name="Nathan de Matos" userId="3a5225b8559bdc10" providerId="Windows Live" clId="Web-{BD733C28-3D07-4763-9998-4A8D4D88ED98}" dt="2023-01-05T00:49:39.831" v="707"/>
          <ac:picMkLst>
            <pc:docMk/>
            <pc:sldMk cId="74789146" sldId="428"/>
            <ac:picMk id="13" creationId="{10E6DDA2-5476-E4E1-2603-0AED6D734B79}"/>
          </ac:picMkLst>
        </pc:picChg>
        <pc:picChg chg="add mod">
          <ac:chgData name="Nathan de Matos" userId="3a5225b8559bdc10" providerId="Windows Live" clId="Web-{BD733C28-3D07-4763-9998-4A8D4D88ED98}" dt="2023-01-05T00:50:01.395" v="723" actId="1076"/>
          <ac:picMkLst>
            <pc:docMk/>
            <pc:sldMk cId="74789146" sldId="428"/>
            <ac:picMk id="14" creationId="{DBB1D686-5FA0-B24C-624F-B9E26EBC1FDE}"/>
          </ac:picMkLst>
        </pc:picChg>
        <pc:picChg chg="del">
          <ac:chgData name="Nathan de Matos" userId="3a5225b8559bdc10" providerId="Windows Live" clId="Web-{BD733C28-3D07-4763-9998-4A8D4D88ED98}" dt="2023-01-05T00:49:39.831" v="706"/>
          <ac:picMkLst>
            <pc:docMk/>
            <pc:sldMk cId="74789146" sldId="428"/>
            <ac:picMk id="16" creationId="{E847D353-0264-BCBB-0A3F-AB13E817BE3B}"/>
          </ac:picMkLst>
        </pc:picChg>
        <pc:picChg chg="del">
          <ac:chgData name="Nathan de Matos" userId="3a5225b8559bdc10" providerId="Windows Live" clId="Web-{BD733C28-3D07-4763-9998-4A8D4D88ED98}" dt="2023-01-05T00:49:39.831" v="705"/>
          <ac:picMkLst>
            <pc:docMk/>
            <pc:sldMk cId="74789146" sldId="428"/>
            <ac:picMk id="19" creationId="{BDD92BB4-4543-EE6C-5368-AADB89C68A76}"/>
          </ac:picMkLst>
        </pc:picChg>
      </pc:sldChg>
    </pc:docChg>
  </pc:docChgLst>
  <pc:docChgLst>
    <pc:chgData name="Nathan de Matos" userId="3a5225b8559bdc10" providerId="Windows Live" clId="Web-{4C55FBA7-5F3B-40B9-A7D1-32E4B6FE7AE0}"/>
    <pc:docChg chg="addSld delSld modSld">
      <pc:chgData name="Nathan de Matos" userId="3a5225b8559bdc10" providerId="Windows Live" clId="Web-{4C55FBA7-5F3B-40B9-A7D1-32E4B6FE7AE0}" dt="2022-08-30T15:01:38.286" v="657"/>
      <pc:docMkLst>
        <pc:docMk/>
      </pc:docMkLst>
      <pc:sldChg chg="del">
        <pc:chgData name="Nathan de Matos" userId="3a5225b8559bdc10" providerId="Windows Live" clId="Web-{4C55FBA7-5F3B-40B9-A7D1-32E4B6FE7AE0}" dt="2022-08-30T14:26:06.888" v="1"/>
        <pc:sldMkLst>
          <pc:docMk/>
          <pc:sldMk cId="879133068" sldId="259"/>
        </pc:sldMkLst>
      </pc:sldChg>
      <pc:sldChg chg="del">
        <pc:chgData name="Nathan de Matos" userId="3a5225b8559bdc10" providerId="Windows Live" clId="Web-{4C55FBA7-5F3B-40B9-A7D1-32E4B6FE7AE0}" dt="2022-08-30T14:26:06.310" v="0"/>
        <pc:sldMkLst>
          <pc:docMk/>
          <pc:sldMk cId="2887221206" sldId="260"/>
        </pc:sldMkLst>
      </pc:sldChg>
      <pc:sldChg chg="del">
        <pc:chgData name="Nathan de Matos" userId="3a5225b8559bdc10" providerId="Windows Live" clId="Web-{4C55FBA7-5F3B-40B9-A7D1-32E4B6FE7AE0}" dt="2022-08-30T14:26:15.888" v="94"/>
        <pc:sldMkLst>
          <pc:docMk/>
          <pc:sldMk cId="331736988" sldId="261"/>
        </pc:sldMkLst>
      </pc:sldChg>
      <pc:sldChg chg="del">
        <pc:chgData name="Nathan de Matos" userId="3a5225b8559bdc10" providerId="Windows Live" clId="Web-{4C55FBA7-5F3B-40B9-A7D1-32E4B6FE7AE0}" dt="2022-08-30T14:26:15.888" v="93"/>
        <pc:sldMkLst>
          <pc:docMk/>
          <pc:sldMk cId="1650555103" sldId="262"/>
        </pc:sldMkLst>
      </pc:sldChg>
      <pc:sldChg chg="del">
        <pc:chgData name="Nathan de Matos" userId="3a5225b8559bdc10" providerId="Windows Live" clId="Web-{4C55FBA7-5F3B-40B9-A7D1-32E4B6FE7AE0}" dt="2022-08-30T14:26:15.888" v="92"/>
        <pc:sldMkLst>
          <pc:docMk/>
          <pc:sldMk cId="1868745489" sldId="263"/>
        </pc:sldMkLst>
      </pc:sldChg>
      <pc:sldChg chg="del">
        <pc:chgData name="Nathan de Matos" userId="3a5225b8559bdc10" providerId="Windows Live" clId="Web-{4C55FBA7-5F3B-40B9-A7D1-32E4B6FE7AE0}" dt="2022-08-30T14:26:15.873" v="91"/>
        <pc:sldMkLst>
          <pc:docMk/>
          <pc:sldMk cId="2764736950" sldId="264"/>
        </pc:sldMkLst>
      </pc:sldChg>
      <pc:sldChg chg="del">
        <pc:chgData name="Nathan de Matos" userId="3a5225b8559bdc10" providerId="Windows Live" clId="Web-{4C55FBA7-5F3B-40B9-A7D1-32E4B6FE7AE0}" dt="2022-08-30T14:26:15.857" v="90"/>
        <pc:sldMkLst>
          <pc:docMk/>
          <pc:sldMk cId="2187529349" sldId="265"/>
        </pc:sldMkLst>
      </pc:sldChg>
      <pc:sldChg chg="del">
        <pc:chgData name="Nathan de Matos" userId="3a5225b8559bdc10" providerId="Windows Live" clId="Web-{4C55FBA7-5F3B-40B9-A7D1-32E4B6FE7AE0}" dt="2022-08-30T14:26:15.857" v="89"/>
        <pc:sldMkLst>
          <pc:docMk/>
          <pc:sldMk cId="3102865166" sldId="266"/>
        </pc:sldMkLst>
      </pc:sldChg>
      <pc:sldChg chg="del">
        <pc:chgData name="Nathan de Matos" userId="3a5225b8559bdc10" providerId="Windows Live" clId="Web-{4C55FBA7-5F3B-40B9-A7D1-32E4B6FE7AE0}" dt="2022-08-30T14:26:15.857" v="88"/>
        <pc:sldMkLst>
          <pc:docMk/>
          <pc:sldMk cId="2538205849" sldId="267"/>
        </pc:sldMkLst>
      </pc:sldChg>
      <pc:sldChg chg="del">
        <pc:chgData name="Nathan de Matos" userId="3a5225b8559bdc10" providerId="Windows Live" clId="Web-{4C55FBA7-5F3B-40B9-A7D1-32E4B6FE7AE0}" dt="2022-08-30T14:26:15.826" v="87"/>
        <pc:sldMkLst>
          <pc:docMk/>
          <pc:sldMk cId="2576446490" sldId="268"/>
        </pc:sldMkLst>
      </pc:sldChg>
      <pc:sldChg chg="del">
        <pc:chgData name="Nathan de Matos" userId="3a5225b8559bdc10" providerId="Windows Live" clId="Web-{4C55FBA7-5F3B-40B9-A7D1-32E4B6FE7AE0}" dt="2022-08-30T14:26:15.826" v="86"/>
        <pc:sldMkLst>
          <pc:docMk/>
          <pc:sldMk cId="3388519724" sldId="269"/>
        </pc:sldMkLst>
      </pc:sldChg>
      <pc:sldChg chg="del">
        <pc:chgData name="Nathan de Matos" userId="3a5225b8559bdc10" providerId="Windows Live" clId="Web-{4C55FBA7-5F3B-40B9-A7D1-32E4B6FE7AE0}" dt="2022-08-30T14:26:15.826" v="85"/>
        <pc:sldMkLst>
          <pc:docMk/>
          <pc:sldMk cId="1176344264" sldId="270"/>
        </pc:sldMkLst>
      </pc:sldChg>
      <pc:sldChg chg="del">
        <pc:chgData name="Nathan de Matos" userId="3a5225b8559bdc10" providerId="Windows Live" clId="Web-{4C55FBA7-5F3B-40B9-A7D1-32E4B6FE7AE0}" dt="2022-08-30T14:26:15.826" v="84"/>
        <pc:sldMkLst>
          <pc:docMk/>
          <pc:sldMk cId="731641879" sldId="271"/>
        </pc:sldMkLst>
      </pc:sldChg>
      <pc:sldChg chg="del">
        <pc:chgData name="Nathan de Matos" userId="3a5225b8559bdc10" providerId="Windows Live" clId="Web-{4C55FBA7-5F3B-40B9-A7D1-32E4B6FE7AE0}" dt="2022-08-30T14:26:15.826" v="83"/>
        <pc:sldMkLst>
          <pc:docMk/>
          <pc:sldMk cId="852465427" sldId="272"/>
        </pc:sldMkLst>
      </pc:sldChg>
      <pc:sldChg chg="del">
        <pc:chgData name="Nathan de Matos" userId="3a5225b8559bdc10" providerId="Windows Live" clId="Web-{4C55FBA7-5F3B-40B9-A7D1-32E4B6FE7AE0}" dt="2022-08-30T14:26:15.826" v="82"/>
        <pc:sldMkLst>
          <pc:docMk/>
          <pc:sldMk cId="4233593676" sldId="273"/>
        </pc:sldMkLst>
      </pc:sldChg>
      <pc:sldChg chg="del">
        <pc:chgData name="Nathan de Matos" userId="3a5225b8559bdc10" providerId="Windows Live" clId="Web-{4C55FBA7-5F3B-40B9-A7D1-32E4B6FE7AE0}" dt="2022-08-30T14:26:15.810" v="81"/>
        <pc:sldMkLst>
          <pc:docMk/>
          <pc:sldMk cId="815855591" sldId="274"/>
        </pc:sldMkLst>
      </pc:sldChg>
      <pc:sldChg chg="addSp delSp modSp add replId">
        <pc:chgData name="Nathan de Matos" userId="3a5225b8559bdc10" providerId="Windows Live" clId="Web-{4C55FBA7-5F3B-40B9-A7D1-32E4B6FE7AE0}" dt="2022-08-30T15:01:27.816" v="656" actId="20577"/>
        <pc:sldMkLst>
          <pc:docMk/>
          <pc:sldMk cId="1457226034" sldId="277"/>
        </pc:sldMkLst>
        <pc:spChg chg="mod">
          <ac:chgData name="Nathan de Matos" userId="3a5225b8559bdc10" providerId="Windows Live" clId="Web-{4C55FBA7-5F3B-40B9-A7D1-32E4B6FE7AE0}" dt="2022-08-30T14:34:52.515" v="354" actId="20577"/>
          <ac:spMkLst>
            <pc:docMk/>
            <pc:sldMk cId="1457226034" sldId="277"/>
            <ac:spMk id="2" creationId="{A51987DC-E8EE-CC56-EDFF-366BB3994BE5}"/>
          </ac:spMkLst>
        </pc:spChg>
        <pc:spChg chg="mod">
          <ac:chgData name="Nathan de Matos" userId="3a5225b8559bdc10" providerId="Windows Live" clId="Web-{4C55FBA7-5F3B-40B9-A7D1-32E4B6FE7AE0}" dt="2022-08-30T15:01:27.816" v="656" actId="20577"/>
          <ac:spMkLst>
            <pc:docMk/>
            <pc:sldMk cId="1457226034" sldId="277"/>
            <ac:spMk id="5" creationId="{59285827-B2B3-9CA9-C154-86A2DC84A770}"/>
          </ac:spMkLst>
        </pc:spChg>
        <pc:spChg chg="add del">
          <ac:chgData name="Nathan de Matos" userId="3a5225b8559bdc10" providerId="Windows Live" clId="Web-{4C55FBA7-5F3B-40B9-A7D1-32E4B6FE7AE0}" dt="2022-08-30T14:28:01.204" v="118"/>
          <ac:spMkLst>
            <pc:docMk/>
            <pc:sldMk cId="1457226034" sldId="277"/>
            <ac:spMk id="6" creationId="{992C9281-F66B-8089-F924-320E85F3F932}"/>
          </ac:spMkLst>
        </pc:spChg>
        <pc:picChg chg="del">
          <ac:chgData name="Nathan de Matos" userId="3a5225b8559bdc10" providerId="Windows Live" clId="Web-{4C55FBA7-5F3B-40B9-A7D1-32E4B6FE7AE0}" dt="2022-08-30T14:26:26.826" v="96"/>
          <ac:picMkLst>
            <pc:docMk/>
            <pc:sldMk cId="1457226034" sldId="277"/>
            <ac:picMk id="4" creationId="{35B4119D-2E68-A6D4-7C81-06607ECD8B6C}"/>
          </ac:picMkLst>
        </pc:picChg>
        <pc:picChg chg="del">
          <ac:chgData name="Nathan de Matos" userId="3a5225b8559bdc10" providerId="Windows Live" clId="Web-{4C55FBA7-5F3B-40B9-A7D1-32E4B6FE7AE0}" dt="2022-08-30T14:26:27.701" v="97"/>
          <ac:picMkLst>
            <pc:docMk/>
            <pc:sldMk cId="1457226034" sldId="277"/>
            <ac:picMk id="7" creationId="{5E5A16FF-C0AD-E391-99A0-71C7B54A7AF8}"/>
          </ac:picMkLst>
        </pc:picChg>
        <pc:picChg chg="add mod">
          <ac:chgData name="Nathan de Matos" userId="3a5225b8559bdc10" providerId="Windows Live" clId="Web-{4C55FBA7-5F3B-40B9-A7D1-32E4B6FE7AE0}" dt="2022-08-30T14:45:58.489" v="642" actId="1076"/>
          <ac:picMkLst>
            <pc:docMk/>
            <pc:sldMk cId="1457226034" sldId="277"/>
            <ac:picMk id="9" creationId="{E7B60F10-D6AA-7F41-3263-D40E558E8567}"/>
          </ac:picMkLst>
        </pc:picChg>
        <pc:picChg chg="add mod">
          <ac:chgData name="Nathan de Matos" userId="3a5225b8559bdc10" providerId="Windows Live" clId="Web-{4C55FBA7-5F3B-40B9-A7D1-32E4B6FE7AE0}" dt="2022-08-30T15:00:57.581" v="650" actId="1076"/>
          <ac:picMkLst>
            <pc:docMk/>
            <pc:sldMk cId="1457226034" sldId="277"/>
            <ac:picMk id="10" creationId="{DF9D60E7-51D2-F469-26ED-7B7EC681FC74}"/>
          </ac:picMkLst>
        </pc:picChg>
      </pc:sldChg>
      <pc:sldChg chg="add replId">
        <pc:chgData name="Nathan de Matos" userId="3a5225b8559bdc10" providerId="Windows Live" clId="Web-{4C55FBA7-5F3B-40B9-A7D1-32E4B6FE7AE0}" dt="2022-08-30T14:34:41.686" v="349"/>
        <pc:sldMkLst>
          <pc:docMk/>
          <pc:sldMk cId="241259115" sldId="278"/>
        </pc:sldMkLst>
      </pc:sldChg>
      <pc:sldChg chg="del">
        <pc:chgData name="Nathan de Matos" userId="3a5225b8559bdc10" providerId="Windows Live" clId="Web-{4C55FBA7-5F3B-40B9-A7D1-32E4B6FE7AE0}" dt="2022-08-30T14:26:15.810" v="80"/>
        <pc:sldMkLst>
          <pc:docMk/>
          <pc:sldMk cId="1054400466" sldId="278"/>
        </pc:sldMkLst>
      </pc:sldChg>
      <pc:sldChg chg="del">
        <pc:chgData name="Nathan de Matos" userId="3a5225b8559bdc10" providerId="Windows Live" clId="Web-{4C55FBA7-5F3B-40B9-A7D1-32E4B6FE7AE0}" dt="2022-08-30T14:26:15.795" v="79"/>
        <pc:sldMkLst>
          <pc:docMk/>
          <pc:sldMk cId="3044132743" sldId="279"/>
        </pc:sldMkLst>
      </pc:sldChg>
      <pc:sldChg chg="add replId">
        <pc:chgData name="Nathan de Matos" userId="3a5225b8559bdc10" providerId="Windows Live" clId="Web-{4C55FBA7-5F3B-40B9-A7D1-32E4B6FE7AE0}" dt="2022-08-30T15:01:38.286" v="657"/>
        <pc:sldMkLst>
          <pc:docMk/>
          <pc:sldMk cId="3417344818" sldId="279"/>
        </pc:sldMkLst>
      </pc:sldChg>
      <pc:sldChg chg="del">
        <pc:chgData name="Nathan de Matos" userId="3a5225b8559bdc10" providerId="Windows Live" clId="Web-{4C55FBA7-5F3B-40B9-A7D1-32E4B6FE7AE0}" dt="2022-08-30T14:26:15.795" v="78"/>
        <pc:sldMkLst>
          <pc:docMk/>
          <pc:sldMk cId="380162534" sldId="280"/>
        </pc:sldMkLst>
      </pc:sldChg>
      <pc:sldChg chg="del">
        <pc:chgData name="Nathan de Matos" userId="3a5225b8559bdc10" providerId="Windows Live" clId="Web-{4C55FBA7-5F3B-40B9-A7D1-32E4B6FE7AE0}" dt="2022-08-30T14:26:15.779" v="76"/>
        <pc:sldMkLst>
          <pc:docMk/>
          <pc:sldMk cId="550352984" sldId="281"/>
        </pc:sldMkLst>
      </pc:sldChg>
      <pc:sldChg chg="del">
        <pc:chgData name="Nathan de Matos" userId="3a5225b8559bdc10" providerId="Windows Live" clId="Web-{4C55FBA7-5F3B-40B9-A7D1-32E4B6FE7AE0}" dt="2022-08-30T14:26:15.779" v="77"/>
        <pc:sldMkLst>
          <pc:docMk/>
          <pc:sldMk cId="2067926519" sldId="282"/>
        </pc:sldMkLst>
      </pc:sldChg>
      <pc:sldChg chg="del">
        <pc:chgData name="Nathan de Matos" userId="3a5225b8559bdc10" providerId="Windows Live" clId="Web-{4C55FBA7-5F3B-40B9-A7D1-32E4B6FE7AE0}" dt="2022-08-30T14:26:15.779" v="75"/>
        <pc:sldMkLst>
          <pc:docMk/>
          <pc:sldMk cId="922488205" sldId="283"/>
        </pc:sldMkLst>
      </pc:sldChg>
      <pc:sldChg chg="del">
        <pc:chgData name="Nathan de Matos" userId="3a5225b8559bdc10" providerId="Windows Live" clId="Web-{4C55FBA7-5F3B-40B9-A7D1-32E4B6FE7AE0}" dt="2022-08-30T14:26:15.779" v="74"/>
        <pc:sldMkLst>
          <pc:docMk/>
          <pc:sldMk cId="3906976559" sldId="284"/>
        </pc:sldMkLst>
      </pc:sldChg>
      <pc:sldChg chg="del">
        <pc:chgData name="Nathan de Matos" userId="3a5225b8559bdc10" providerId="Windows Live" clId="Web-{4C55FBA7-5F3B-40B9-A7D1-32E4B6FE7AE0}" dt="2022-08-30T14:26:15.779" v="73"/>
        <pc:sldMkLst>
          <pc:docMk/>
          <pc:sldMk cId="3842326965" sldId="285"/>
        </pc:sldMkLst>
      </pc:sldChg>
      <pc:sldChg chg="del">
        <pc:chgData name="Nathan de Matos" userId="3a5225b8559bdc10" providerId="Windows Live" clId="Web-{4C55FBA7-5F3B-40B9-A7D1-32E4B6FE7AE0}" dt="2022-08-30T14:26:15.779" v="72"/>
        <pc:sldMkLst>
          <pc:docMk/>
          <pc:sldMk cId="1047678653" sldId="286"/>
        </pc:sldMkLst>
      </pc:sldChg>
      <pc:sldChg chg="del">
        <pc:chgData name="Nathan de Matos" userId="3a5225b8559bdc10" providerId="Windows Live" clId="Web-{4C55FBA7-5F3B-40B9-A7D1-32E4B6FE7AE0}" dt="2022-08-30T14:26:15.779" v="70"/>
        <pc:sldMkLst>
          <pc:docMk/>
          <pc:sldMk cId="1076810480" sldId="287"/>
        </pc:sldMkLst>
      </pc:sldChg>
      <pc:sldChg chg="del">
        <pc:chgData name="Nathan de Matos" userId="3a5225b8559bdc10" providerId="Windows Live" clId="Web-{4C55FBA7-5F3B-40B9-A7D1-32E4B6FE7AE0}" dt="2022-08-30T14:26:15.763" v="68"/>
        <pc:sldMkLst>
          <pc:docMk/>
          <pc:sldMk cId="28008151" sldId="288"/>
        </pc:sldMkLst>
      </pc:sldChg>
      <pc:sldChg chg="del">
        <pc:chgData name="Nathan de Matos" userId="3a5225b8559bdc10" providerId="Windows Live" clId="Web-{4C55FBA7-5F3B-40B9-A7D1-32E4B6FE7AE0}" dt="2022-08-30T14:26:15.779" v="71"/>
        <pc:sldMkLst>
          <pc:docMk/>
          <pc:sldMk cId="3254081534" sldId="289"/>
        </pc:sldMkLst>
      </pc:sldChg>
      <pc:sldChg chg="del">
        <pc:chgData name="Nathan de Matos" userId="3a5225b8559bdc10" providerId="Windows Live" clId="Web-{4C55FBA7-5F3B-40B9-A7D1-32E4B6FE7AE0}" dt="2022-08-30T14:26:15.763" v="69"/>
        <pc:sldMkLst>
          <pc:docMk/>
          <pc:sldMk cId="2793536133" sldId="290"/>
        </pc:sldMkLst>
      </pc:sldChg>
      <pc:sldChg chg="del">
        <pc:chgData name="Nathan de Matos" userId="3a5225b8559bdc10" providerId="Windows Live" clId="Web-{4C55FBA7-5F3B-40B9-A7D1-32E4B6FE7AE0}" dt="2022-08-30T14:26:15.763" v="67"/>
        <pc:sldMkLst>
          <pc:docMk/>
          <pc:sldMk cId="394044106" sldId="291"/>
        </pc:sldMkLst>
      </pc:sldChg>
      <pc:sldChg chg="del">
        <pc:chgData name="Nathan de Matos" userId="3a5225b8559bdc10" providerId="Windows Live" clId="Web-{4C55FBA7-5F3B-40B9-A7D1-32E4B6FE7AE0}" dt="2022-08-30T14:26:15.763" v="66"/>
        <pc:sldMkLst>
          <pc:docMk/>
          <pc:sldMk cId="21540373" sldId="292"/>
        </pc:sldMkLst>
      </pc:sldChg>
      <pc:sldChg chg="del">
        <pc:chgData name="Nathan de Matos" userId="3a5225b8559bdc10" providerId="Windows Live" clId="Web-{4C55FBA7-5F3B-40B9-A7D1-32E4B6FE7AE0}" dt="2022-08-30T14:26:15.763" v="65"/>
        <pc:sldMkLst>
          <pc:docMk/>
          <pc:sldMk cId="693727494" sldId="293"/>
        </pc:sldMkLst>
      </pc:sldChg>
      <pc:sldChg chg="del">
        <pc:chgData name="Nathan de Matos" userId="3a5225b8559bdc10" providerId="Windows Live" clId="Web-{4C55FBA7-5F3B-40B9-A7D1-32E4B6FE7AE0}" dt="2022-08-30T14:26:15.763" v="64"/>
        <pc:sldMkLst>
          <pc:docMk/>
          <pc:sldMk cId="2801416481" sldId="294"/>
        </pc:sldMkLst>
      </pc:sldChg>
      <pc:sldChg chg="del">
        <pc:chgData name="Nathan de Matos" userId="3a5225b8559bdc10" providerId="Windows Live" clId="Web-{4C55FBA7-5F3B-40B9-A7D1-32E4B6FE7AE0}" dt="2022-08-30T14:26:15.763" v="63"/>
        <pc:sldMkLst>
          <pc:docMk/>
          <pc:sldMk cId="3148856978" sldId="295"/>
        </pc:sldMkLst>
      </pc:sldChg>
      <pc:sldChg chg="del">
        <pc:chgData name="Nathan de Matos" userId="3a5225b8559bdc10" providerId="Windows Live" clId="Web-{4C55FBA7-5F3B-40B9-A7D1-32E4B6FE7AE0}" dt="2022-08-30T14:26:15.763" v="62"/>
        <pc:sldMkLst>
          <pc:docMk/>
          <pc:sldMk cId="2422823262" sldId="296"/>
        </pc:sldMkLst>
      </pc:sldChg>
      <pc:sldChg chg="del">
        <pc:chgData name="Nathan de Matos" userId="3a5225b8559bdc10" providerId="Windows Live" clId="Web-{4C55FBA7-5F3B-40B9-A7D1-32E4B6FE7AE0}" dt="2022-08-30T14:26:15.748" v="60"/>
        <pc:sldMkLst>
          <pc:docMk/>
          <pc:sldMk cId="2859470344" sldId="297"/>
        </pc:sldMkLst>
      </pc:sldChg>
      <pc:sldChg chg="del">
        <pc:chgData name="Nathan de Matos" userId="3a5225b8559bdc10" providerId="Windows Live" clId="Web-{4C55FBA7-5F3B-40B9-A7D1-32E4B6FE7AE0}" dt="2022-08-30T14:26:15.748" v="61"/>
        <pc:sldMkLst>
          <pc:docMk/>
          <pc:sldMk cId="416428392" sldId="298"/>
        </pc:sldMkLst>
      </pc:sldChg>
      <pc:sldChg chg="del">
        <pc:chgData name="Nathan de Matos" userId="3a5225b8559bdc10" providerId="Windows Live" clId="Web-{4C55FBA7-5F3B-40B9-A7D1-32E4B6FE7AE0}" dt="2022-08-30T14:26:15.748" v="59"/>
        <pc:sldMkLst>
          <pc:docMk/>
          <pc:sldMk cId="3843350793" sldId="299"/>
        </pc:sldMkLst>
      </pc:sldChg>
      <pc:sldChg chg="del">
        <pc:chgData name="Nathan de Matos" userId="3a5225b8559bdc10" providerId="Windows Live" clId="Web-{4C55FBA7-5F3B-40B9-A7D1-32E4B6FE7AE0}" dt="2022-08-30T14:26:15.748" v="58"/>
        <pc:sldMkLst>
          <pc:docMk/>
          <pc:sldMk cId="3641131817" sldId="300"/>
        </pc:sldMkLst>
      </pc:sldChg>
      <pc:sldChg chg="del">
        <pc:chgData name="Nathan de Matos" userId="3a5225b8559bdc10" providerId="Windows Live" clId="Web-{4C55FBA7-5F3B-40B9-A7D1-32E4B6FE7AE0}" dt="2022-08-30T14:26:15.748" v="57"/>
        <pc:sldMkLst>
          <pc:docMk/>
          <pc:sldMk cId="2024619914" sldId="301"/>
        </pc:sldMkLst>
      </pc:sldChg>
      <pc:sldChg chg="del">
        <pc:chgData name="Nathan de Matos" userId="3a5225b8559bdc10" providerId="Windows Live" clId="Web-{4C55FBA7-5F3B-40B9-A7D1-32E4B6FE7AE0}" dt="2022-08-30T14:26:15.748" v="56"/>
        <pc:sldMkLst>
          <pc:docMk/>
          <pc:sldMk cId="2208115427" sldId="302"/>
        </pc:sldMkLst>
      </pc:sldChg>
      <pc:sldChg chg="del">
        <pc:chgData name="Nathan de Matos" userId="3a5225b8559bdc10" providerId="Windows Live" clId="Web-{4C55FBA7-5F3B-40B9-A7D1-32E4B6FE7AE0}" dt="2022-08-30T14:26:15.748" v="55"/>
        <pc:sldMkLst>
          <pc:docMk/>
          <pc:sldMk cId="1677541149" sldId="303"/>
        </pc:sldMkLst>
      </pc:sldChg>
      <pc:sldChg chg="del">
        <pc:chgData name="Nathan de Matos" userId="3a5225b8559bdc10" providerId="Windows Live" clId="Web-{4C55FBA7-5F3B-40B9-A7D1-32E4B6FE7AE0}" dt="2022-08-30T14:26:15.748" v="54"/>
        <pc:sldMkLst>
          <pc:docMk/>
          <pc:sldMk cId="2629649888" sldId="304"/>
        </pc:sldMkLst>
      </pc:sldChg>
      <pc:sldChg chg="del">
        <pc:chgData name="Nathan de Matos" userId="3a5225b8559bdc10" providerId="Windows Live" clId="Web-{4C55FBA7-5F3B-40B9-A7D1-32E4B6FE7AE0}" dt="2022-08-30T14:26:15.732" v="53"/>
        <pc:sldMkLst>
          <pc:docMk/>
          <pc:sldMk cId="584102050" sldId="305"/>
        </pc:sldMkLst>
      </pc:sldChg>
      <pc:sldChg chg="del">
        <pc:chgData name="Nathan de Matos" userId="3a5225b8559bdc10" providerId="Windows Live" clId="Web-{4C55FBA7-5F3B-40B9-A7D1-32E4B6FE7AE0}" dt="2022-08-30T14:26:15.732" v="52"/>
        <pc:sldMkLst>
          <pc:docMk/>
          <pc:sldMk cId="1519658991" sldId="306"/>
        </pc:sldMkLst>
      </pc:sldChg>
      <pc:sldChg chg="del">
        <pc:chgData name="Nathan de Matos" userId="3a5225b8559bdc10" providerId="Windows Live" clId="Web-{4C55FBA7-5F3B-40B9-A7D1-32E4B6FE7AE0}" dt="2022-08-30T14:26:15.732" v="51"/>
        <pc:sldMkLst>
          <pc:docMk/>
          <pc:sldMk cId="1174220108" sldId="307"/>
        </pc:sldMkLst>
      </pc:sldChg>
      <pc:sldChg chg="del">
        <pc:chgData name="Nathan de Matos" userId="3a5225b8559bdc10" providerId="Windows Live" clId="Web-{4C55FBA7-5F3B-40B9-A7D1-32E4B6FE7AE0}" dt="2022-08-30T14:26:15.732" v="50"/>
        <pc:sldMkLst>
          <pc:docMk/>
          <pc:sldMk cId="1112024507" sldId="308"/>
        </pc:sldMkLst>
      </pc:sldChg>
      <pc:sldChg chg="del">
        <pc:chgData name="Nathan de Matos" userId="3a5225b8559bdc10" providerId="Windows Live" clId="Web-{4C55FBA7-5F3B-40B9-A7D1-32E4B6FE7AE0}" dt="2022-08-30T14:26:15.732" v="49"/>
        <pc:sldMkLst>
          <pc:docMk/>
          <pc:sldMk cId="4032883118" sldId="309"/>
        </pc:sldMkLst>
      </pc:sldChg>
      <pc:sldChg chg="del">
        <pc:chgData name="Nathan de Matos" userId="3a5225b8559bdc10" providerId="Windows Live" clId="Web-{4C55FBA7-5F3B-40B9-A7D1-32E4B6FE7AE0}" dt="2022-08-30T14:26:15.732" v="48"/>
        <pc:sldMkLst>
          <pc:docMk/>
          <pc:sldMk cId="787515952" sldId="310"/>
        </pc:sldMkLst>
      </pc:sldChg>
      <pc:sldChg chg="del">
        <pc:chgData name="Nathan de Matos" userId="3a5225b8559bdc10" providerId="Windows Live" clId="Web-{4C55FBA7-5F3B-40B9-A7D1-32E4B6FE7AE0}" dt="2022-08-30T14:26:15.732" v="47"/>
        <pc:sldMkLst>
          <pc:docMk/>
          <pc:sldMk cId="2060999602" sldId="311"/>
        </pc:sldMkLst>
      </pc:sldChg>
      <pc:sldChg chg="del">
        <pc:chgData name="Nathan de Matos" userId="3a5225b8559bdc10" providerId="Windows Live" clId="Web-{4C55FBA7-5F3B-40B9-A7D1-32E4B6FE7AE0}" dt="2022-08-30T14:26:15.732" v="46"/>
        <pc:sldMkLst>
          <pc:docMk/>
          <pc:sldMk cId="3224591376" sldId="312"/>
        </pc:sldMkLst>
      </pc:sldChg>
      <pc:sldChg chg="del">
        <pc:chgData name="Nathan de Matos" userId="3a5225b8559bdc10" providerId="Windows Live" clId="Web-{4C55FBA7-5F3B-40B9-A7D1-32E4B6FE7AE0}" dt="2022-08-30T14:26:15.732" v="45"/>
        <pc:sldMkLst>
          <pc:docMk/>
          <pc:sldMk cId="726967689" sldId="313"/>
        </pc:sldMkLst>
      </pc:sldChg>
      <pc:sldChg chg="del">
        <pc:chgData name="Nathan de Matos" userId="3a5225b8559bdc10" providerId="Windows Live" clId="Web-{4C55FBA7-5F3B-40B9-A7D1-32E4B6FE7AE0}" dt="2022-08-30T14:26:15.717" v="44"/>
        <pc:sldMkLst>
          <pc:docMk/>
          <pc:sldMk cId="3002725128" sldId="314"/>
        </pc:sldMkLst>
      </pc:sldChg>
      <pc:sldChg chg="del">
        <pc:chgData name="Nathan de Matos" userId="3a5225b8559bdc10" providerId="Windows Live" clId="Web-{4C55FBA7-5F3B-40B9-A7D1-32E4B6FE7AE0}" dt="2022-08-30T14:26:15.717" v="43"/>
        <pc:sldMkLst>
          <pc:docMk/>
          <pc:sldMk cId="3703402144" sldId="315"/>
        </pc:sldMkLst>
      </pc:sldChg>
      <pc:sldChg chg="del">
        <pc:chgData name="Nathan de Matos" userId="3a5225b8559bdc10" providerId="Windows Live" clId="Web-{4C55FBA7-5F3B-40B9-A7D1-32E4B6FE7AE0}" dt="2022-08-30T14:26:15.717" v="42"/>
        <pc:sldMkLst>
          <pc:docMk/>
          <pc:sldMk cId="2399057883" sldId="316"/>
        </pc:sldMkLst>
      </pc:sldChg>
      <pc:sldChg chg="del">
        <pc:chgData name="Nathan de Matos" userId="3a5225b8559bdc10" providerId="Windows Live" clId="Web-{4C55FBA7-5F3B-40B9-A7D1-32E4B6FE7AE0}" dt="2022-08-30T14:26:15.717" v="41"/>
        <pc:sldMkLst>
          <pc:docMk/>
          <pc:sldMk cId="292362125" sldId="317"/>
        </pc:sldMkLst>
      </pc:sldChg>
      <pc:sldChg chg="del">
        <pc:chgData name="Nathan de Matos" userId="3a5225b8559bdc10" providerId="Windows Live" clId="Web-{4C55FBA7-5F3B-40B9-A7D1-32E4B6FE7AE0}" dt="2022-08-30T14:26:15.717" v="40"/>
        <pc:sldMkLst>
          <pc:docMk/>
          <pc:sldMk cId="3231360487" sldId="318"/>
        </pc:sldMkLst>
      </pc:sldChg>
      <pc:sldChg chg="del">
        <pc:chgData name="Nathan de Matos" userId="3a5225b8559bdc10" providerId="Windows Live" clId="Web-{4C55FBA7-5F3B-40B9-A7D1-32E4B6FE7AE0}" dt="2022-08-30T14:26:15.717" v="39"/>
        <pc:sldMkLst>
          <pc:docMk/>
          <pc:sldMk cId="394164120" sldId="319"/>
        </pc:sldMkLst>
      </pc:sldChg>
      <pc:sldChg chg="del">
        <pc:chgData name="Nathan de Matos" userId="3a5225b8559bdc10" providerId="Windows Live" clId="Web-{4C55FBA7-5F3B-40B9-A7D1-32E4B6FE7AE0}" dt="2022-08-30T14:26:15.717" v="38"/>
        <pc:sldMkLst>
          <pc:docMk/>
          <pc:sldMk cId="238670185" sldId="320"/>
        </pc:sldMkLst>
      </pc:sldChg>
      <pc:sldChg chg="del">
        <pc:chgData name="Nathan de Matos" userId="3a5225b8559bdc10" providerId="Windows Live" clId="Web-{4C55FBA7-5F3B-40B9-A7D1-32E4B6FE7AE0}" dt="2022-08-30T14:26:15.717" v="36"/>
        <pc:sldMkLst>
          <pc:docMk/>
          <pc:sldMk cId="118496532" sldId="321"/>
        </pc:sldMkLst>
      </pc:sldChg>
      <pc:sldChg chg="del">
        <pc:chgData name="Nathan de Matos" userId="3a5225b8559bdc10" providerId="Windows Live" clId="Web-{4C55FBA7-5F3B-40B9-A7D1-32E4B6FE7AE0}" dt="2022-08-30T14:26:15.717" v="37"/>
        <pc:sldMkLst>
          <pc:docMk/>
          <pc:sldMk cId="1150247008" sldId="322"/>
        </pc:sldMkLst>
      </pc:sldChg>
      <pc:sldChg chg="del">
        <pc:chgData name="Nathan de Matos" userId="3a5225b8559bdc10" providerId="Windows Live" clId="Web-{4C55FBA7-5F3B-40B9-A7D1-32E4B6FE7AE0}" dt="2022-08-30T14:26:15.701" v="32"/>
        <pc:sldMkLst>
          <pc:docMk/>
          <pc:sldMk cId="2615947254" sldId="323"/>
        </pc:sldMkLst>
      </pc:sldChg>
      <pc:sldChg chg="del">
        <pc:chgData name="Nathan de Matos" userId="3a5225b8559bdc10" providerId="Windows Live" clId="Web-{4C55FBA7-5F3B-40B9-A7D1-32E4B6FE7AE0}" dt="2022-08-30T14:26:15.701" v="30"/>
        <pc:sldMkLst>
          <pc:docMk/>
          <pc:sldMk cId="3124151810" sldId="324"/>
        </pc:sldMkLst>
      </pc:sldChg>
      <pc:sldChg chg="del">
        <pc:chgData name="Nathan de Matos" userId="3a5225b8559bdc10" providerId="Windows Live" clId="Web-{4C55FBA7-5F3B-40B9-A7D1-32E4B6FE7AE0}" dt="2022-08-30T14:26:15.717" v="35"/>
        <pc:sldMkLst>
          <pc:docMk/>
          <pc:sldMk cId="989608238" sldId="325"/>
        </pc:sldMkLst>
      </pc:sldChg>
      <pc:sldChg chg="del">
        <pc:chgData name="Nathan de Matos" userId="3a5225b8559bdc10" providerId="Windows Live" clId="Web-{4C55FBA7-5F3B-40B9-A7D1-32E4B6FE7AE0}" dt="2022-08-30T14:26:15.701" v="29"/>
        <pc:sldMkLst>
          <pc:docMk/>
          <pc:sldMk cId="926922200" sldId="326"/>
        </pc:sldMkLst>
      </pc:sldChg>
      <pc:sldChg chg="del">
        <pc:chgData name="Nathan de Matos" userId="3a5225b8559bdc10" providerId="Windows Live" clId="Web-{4C55FBA7-5F3B-40B9-A7D1-32E4B6FE7AE0}" dt="2022-08-30T14:26:15.701" v="28"/>
        <pc:sldMkLst>
          <pc:docMk/>
          <pc:sldMk cId="420669194" sldId="327"/>
        </pc:sldMkLst>
      </pc:sldChg>
      <pc:sldChg chg="del">
        <pc:chgData name="Nathan de Matos" userId="3a5225b8559bdc10" providerId="Windows Live" clId="Web-{4C55FBA7-5F3B-40B9-A7D1-32E4B6FE7AE0}" dt="2022-08-30T14:26:15.685" v="27"/>
        <pc:sldMkLst>
          <pc:docMk/>
          <pc:sldMk cId="956761801" sldId="328"/>
        </pc:sldMkLst>
      </pc:sldChg>
      <pc:sldChg chg="del">
        <pc:chgData name="Nathan de Matos" userId="3a5225b8559bdc10" providerId="Windows Live" clId="Web-{4C55FBA7-5F3B-40B9-A7D1-32E4B6FE7AE0}" dt="2022-08-30T14:26:15.685" v="26"/>
        <pc:sldMkLst>
          <pc:docMk/>
          <pc:sldMk cId="1048029498" sldId="329"/>
        </pc:sldMkLst>
      </pc:sldChg>
      <pc:sldChg chg="del">
        <pc:chgData name="Nathan de Matos" userId="3a5225b8559bdc10" providerId="Windows Live" clId="Web-{4C55FBA7-5F3B-40B9-A7D1-32E4B6FE7AE0}" dt="2022-08-30T14:26:15.670" v="25"/>
        <pc:sldMkLst>
          <pc:docMk/>
          <pc:sldMk cId="3679145771" sldId="330"/>
        </pc:sldMkLst>
      </pc:sldChg>
      <pc:sldChg chg="del">
        <pc:chgData name="Nathan de Matos" userId="3a5225b8559bdc10" providerId="Windows Live" clId="Web-{4C55FBA7-5F3B-40B9-A7D1-32E4B6FE7AE0}" dt="2022-08-30T14:26:15.701" v="31"/>
        <pc:sldMkLst>
          <pc:docMk/>
          <pc:sldMk cId="4207786655" sldId="331"/>
        </pc:sldMkLst>
      </pc:sldChg>
      <pc:sldChg chg="del">
        <pc:chgData name="Nathan de Matos" userId="3a5225b8559bdc10" providerId="Windows Live" clId="Web-{4C55FBA7-5F3B-40B9-A7D1-32E4B6FE7AE0}" dt="2022-08-30T14:26:15.654" v="24"/>
        <pc:sldMkLst>
          <pc:docMk/>
          <pc:sldMk cId="4025754776" sldId="332"/>
        </pc:sldMkLst>
      </pc:sldChg>
      <pc:sldChg chg="del">
        <pc:chgData name="Nathan de Matos" userId="3a5225b8559bdc10" providerId="Windows Live" clId="Web-{4C55FBA7-5F3B-40B9-A7D1-32E4B6FE7AE0}" dt="2022-08-30T14:26:15.654" v="23"/>
        <pc:sldMkLst>
          <pc:docMk/>
          <pc:sldMk cId="3345500173" sldId="333"/>
        </pc:sldMkLst>
      </pc:sldChg>
      <pc:sldChg chg="del">
        <pc:chgData name="Nathan de Matos" userId="3a5225b8559bdc10" providerId="Windows Live" clId="Web-{4C55FBA7-5F3B-40B9-A7D1-32E4B6FE7AE0}" dt="2022-08-30T14:26:15.701" v="34"/>
        <pc:sldMkLst>
          <pc:docMk/>
          <pc:sldMk cId="2268983569" sldId="334"/>
        </pc:sldMkLst>
      </pc:sldChg>
      <pc:sldChg chg="del">
        <pc:chgData name="Nathan de Matos" userId="3a5225b8559bdc10" providerId="Windows Live" clId="Web-{4C55FBA7-5F3B-40B9-A7D1-32E4B6FE7AE0}" dt="2022-08-30T14:26:15.654" v="22"/>
        <pc:sldMkLst>
          <pc:docMk/>
          <pc:sldMk cId="3472450724" sldId="335"/>
        </pc:sldMkLst>
      </pc:sldChg>
      <pc:sldChg chg="del">
        <pc:chgData name="Nathan de Matos" userId="3a5225b8559bdc10" providerId="Windows Live" clId="Web-{4C55FBA7-5F3B-40B9-A7D1-32E4B6FE7AE0}" dt="2022-08-30T14:26:15.701" v="33"/>
        <pc:sldMkLst>
          <pc:docMk/>
          <pc:sldMk cId="2746752982" sldId="336"/>
        </pc:sldMkLst>
      </pc:sldChg>
      <pc:sldChg chg="del">
        <pc:chgData name="Nathan de Matos" userId="3a5225b8559bdc10" providerId="Windows Live" clId="Web-{4C55FBA7-5F3B-40B9-A7D1-32E4B6FE7AE0}" dt="2022-08-30T14:26:15.654" v="21"/>
        <pc:sldMkLst>
          <pc:docMk/>
          <pc:sldMk cId="3305652727" sldId="337"/>
        </pc:sldMkLst>
      </pc:sldChg>
      <pc:sldChg chg="del">
        <pc:chgData name="Nathan de Matos" userId="3a5225b8559bdc10" providerId="Windows Live" clId="Web-{4C55FBA7-5F3B-40B9-A7D1-32E4B6FE7AE0}" dt="2022-08-30T14:26:15.654" v="20"/>
        <pc:sldMkLst>
          <pc:docMk/>
          <pc:sldMk cId="551387262" sldId="338"/>
        </pc:sldMkLst>
      </pc:sldChg>
      <pc:sldChg chg="del">
        <pc:chgData name="Nathan de Matos" userId="3a5225b8559bdc10" providerId="Windows Live" clId="Web-{4C55FBA7-5F3B-40B9-A7D1-32E4B6FE7AE0}" dt="2022-08-30T14:26:15.638" v="18"/>
        <pc:sldMkLst>
          <pc:docMk/>
          <pc:sldMk cId="154043698" sldId="339"/>
        </pc:sldMkLst>
      </pc:sldChg>
      <pc:sldChg chg="del">
        <pc:chgData name="Nathan de Matos" userId="3a5225b8559bdc10" providerId="Windows Live" clId="Web-{4C55FBA7-5F3B-40B9-A7D1-32E4B6FE7AE0}" dt="2022-08-30T14:26:15.623" v="8"/>
        <pc:sldMkLst>
          <pc:docMk/>
          <pc:sldMk cId="974121363" sldId="340"/>
        </pc:sldMkLst>
      </pc:sldChg>
      <pc:sldChg chg="del">
        <pc:chgData name="Nathan de Matos" userId="3a5225b8559bdc10" providerId="Windows Live" clId="Web-{4C55FBA7-5F3B-40B9-A7D1-32E4B6FE7AE0}" dt="2022-08-30T14:26:15.654" v="19"/>
        <pc:sldMkLst>
          <pc:docMk/>
          <pc:sldMk cId="1169834991" sldId="341"/>
        </pc:sldMkLst>
      </pc:sldChg>
      <pc:sldChg chg="del">
        <pc:chgData name="Nathan de Matos" userId="3a5225b8559bdc10" providerId="Windows Live" clId="Web-{4C55FBA7-5F3B-40B9-A7D1-32E4B6FE7AE0}" dt="2022-08-30T14:26:15.638" v="15"/>
        <pc:sldMkLst>
          <pc:docMk/>
          <pc:sldMk cId="1565456152" sldId="343"/>
        </pc:sldMkLst>
      </pc:sldChg>
      <pc:sldChg chg="del">
        <pc:chgData name="Nathan de Matos" userId="3a5225b8559bdc10" providerId="Windows Live" clId="Web-{4C55FBA7-5F3B-40B9-A7D1-32E4B6FE7AE0}" dt="2022-08-30T14:26:15.638" v="14"/>
        <pc:sldMkLst>
          <pc:docMk/>
          <pc:sldMk cId="2956118318" sldId="344"/>
        </pc:sldMkLst>
      </pc:sldChg>
      <pc:sldChg chg="del">
        <pc:chgData name="Nathan de Matos" userId="3a5225b8559bdc10" providerId="Windows Live" clId="Web-{4C55FBA7-5F3B-40B9-A7D1-32E4B6FE7AE0}" dt="2022-08-30T14:26:15.638" v="17"/>
        <pc:sldMkLst>
          <pc:docMk/>
          <pc:sldMk cId="60992648" sldId="345"/>
        </pc:sldMkLst>
      </pc:sldChg>
      <pc:sldChg chg="del">
        <pc:chgData name="Nathan de Matos" userId="3a5225b8559bdc10" providerId="Windows Live" clId="Web-{4C55FBA7-5F3B-40B9-A7D1-32E4B6FE7AE0}" dt="2022-08-30T14:26:15.638" v="13"/>
        <pc:sldMkLst>
          <pc:docMk/>
          <pc:sldMk cId="2201076421" sldId="346"/>
        </pc:sldMkLst>
      </pc:sldChg>
      <pc:sldChg chg="del">
        <pc:chgData name="Nathan de Matos" userId="3a5225b8559bdc10" providerId="Windows Live" clId="Web-{4C55FBA7-5F3B-40B9-A7D1-32E4B6FE7AE0}" dt="2022-08-30T14:26:15.638" v="11"/>
        <pc:sldMkLst>
          <pc:docMk/>
          <pc:sldMk cId="1570657583" sldId="347"/>
        </pc:sldMkLst>
      </pc:sldChg>
      <pc:sldChg chg="del">
        <pc:chgData name="Nathan de Matos" userId="3a5225b8559bdc10" providerId="Windows Live" clId="Web-{4C55FBA7-5F3B-40B9-A7D1-32E4B6FE7AE0}" dt="2022-08-30T14:26:15.638" v="10"/>
        <pc:sldMkLst>
          <pc:docMk/>
          <pc:sldMk cId="3548168093" sldId="348"/>
        </pc:sldMkLst>
      </pc:sldChg>
      <pc:sldChg chg="del">
        <pc:chgData name="Nathan de Matos" userId="3a5225b8559bdc10" providerId="Windows Live" clId="Web-{4C55FBA7-5F3B-40B9-A7D1-32E4B6FE7AE0}" dt="2022-08-30T14:26:15.623" v="9"/>
        <pc:sldMkLst>
          <pc:docMk/>
          <pc:sldMk cId="1131988043" sldId="349"/>
        </pc:sldMkLst>
      </pc:sldChg>
      <pc:sldChg chg="del">
        <pc:chgData name="Nathan de Matos" userId="3a5225b8559bdc10" providerId="Windows Live" clId="Web-{4C55FBA7-5F3B-40B9-A7D1-32E4B6FE7AE0}" dt="2022-08-30T14:26:15.607" v="3"/>
        <pc:sldMkLst>
          <pc:docMk/>
          <pc:sldMk cId="1314163144" sldId="350"/>
        </pc:sldMkLst>
      </pc:sldChg>
      <pc:sldChg chg="del">
        <pc:chgData name="Nathan de Matos" userId="3a5225b8559bdc10" providerId="Windows Live" clId="Web-{4C55FBA7-5F3B-40B9-A7D1-32E4B6FE7AE0}" dt="2022-08-30T14:26:15.638" v="16"/>
        <pc:sldMkLst>
          <pc:docMk/>
          <pc:sldMk cId="3784055681" sldId="351"/>
        </pc:sldMkLst>
      </pc:sldChg>
      <pc:sldChg chg="del">
        <pc:chgData name="Nathan de Matos" userId="3a5225b8559bdc10" providerId="Windows Live" clId="Web-{4C55FBA7-5F3B-40B9-A7D1-32E4B6FE7AE0}" dt="2022-08-30T14:26:15.638" v="12"/>
        <pc:sldMkLst>
          <pc:docMk/>
          <pc:sldMk cId="4078466455" sldId="352"/>
        </pc:sldMkLst>
      </pc:sldChg>
      <pc:sldChg chg="del">
        <pc:chgData name="Nathan de Matos" userId="3a5225b8559bdc10" providerId="Windows Live" clId="Web-{4C55FBA7-5F3B-40B9-A7D1-32E4B6FE7AE0}" dt="2022-08-30T14:26:15.623" v="7"/>
        <pc:sldMkLst>
          <pc:docMk/>
          <pc:sldMk cId="1884566313" sldId="353"/>
        </pc:sldMkLst>
      </pc:sldChg>
      <pc:sldChg chg="del">
        <pc:chgData name="Nathan de Matos" userId="3a5225b8559bdc10" providerId="Windows Live" clId="Web-{4C55FBA7-5F3B-40B9-A7D1-32E4B6FE7AE0}" dt="2022-08-30T14:26:15.607" v="2"/>
        <pc:sldMkLst>
          <pc:docMk/>
          <pc:sldMk cId="2287946796" sldId="354"/>
        </pc:sldMkLst>
      </pc:sldChg>
      <pc:sldChg chg="del">
        <pc:chgData name="Nathan de Matos" userId="3a5225b8559bdc10" providerId="Windows Live" clId="Web-{4C55FBA7-5F3B-40B9-A7D1-32E4B6FE7AE0}" dt="2022-08-30T14:26:15.623" v="6"/>
        <pc:sldMkLst>
          <pc:docMk/>
          <pc:sldMk cId="4019452575" sldId="355"/>
        </pc:sldMkLst>
      </pc:sldChg>
      <pc:sldChg chg="del">
        <pc:chgData name="Nathan de Matos" userId="3a5225b8559bdc10" providerId="Windows Live" clId="Web-{4C55FBA7-5F3B-40B9-A7D1-32E4B6FE7AE0}" dt="2022-08-30T14:26:15.623" v="5"/>
        <pc:sldMkLst>
          <pc:docMk/>
          <pc:sldMk cId="2995410650" sldId="356"/>
        </pc:sldMkLst>
      </pc:sldChg>
      <pc:sldChg chg="del">
        <pc:chgData name="Nathan de Matos" userId="3a5225b8559bdc10" providerId="Windows Live" clId="Web-{4C55FBA7-5F3B-40B9-A7D1-32E4B6FE7AE0}" dt="2022-08-30T14:26:15.607" v="4"/>
        <pc:sldMkLst>
          <pc:docMk/>
          <pc:sldMk cId="2036153241" sldId="358"/>
        </pc:sldMkLst>
      </pc:sldChg>
    </pc:docChg>
  </pc:docChgLst>
  <pc:docChgLst>
    <pc:chgData name="Nathan de Matos" userId="3a5225b8559bdc10" providerId="Windows Live" clId="Web-{A681F030-6663-47B3-9C3F-01B111BB5232}"/>
    <pc:docChg chg="modSld">
      <pc:chgData name="Nathan de Matos" userId="3a5225b8559bdc10" providerId="Windows Live" clId="Web-{A681F030-6663-47B3-9C3F-01B111BB5232}" dt="2022-11-16T21:10:35.617" v="144" actId="20577"/>
      <pc:docMkLst>
        <pc:docMk/>
      </pc:docMkLst>
      <pc:sldChg chg="modSp">
        <pc:chgData name="Nathan de Matos" userId="3a5225b8559bdc10" providerId="Windows Live" clId="Web-{A681F030-6663-47B3-9C3F-01B111BB5232}" dt="2022-11-16T21:10:35.617" v="144" actId="20577"/>
        <pc:sldMkLst>
          <pc:docMk/>
          <pc:sldMk cId="3397237087" sldId="294"/>
        </pc:sldMkLst>
        <pc:spChg chg="mod">
          <ac:chgData name="Nathan de Matos" userId="3a5225b8559bdc10" providerId="Windows Live" clId="Web-{A681F030-6663-47B3-9C3F-01B111BB5232}" dt="2022-11-16T21:10:35.617" v="144" actId="20577"/>
          <ac:spMkLst>
            <pc:docMk/>
            <pc:sldMk cId="3397237087" sldId="294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F4BCD4CB-B133-4254-B2C5-1AA50E9D42AC}"/>
    <pc:docChg chg="modSld">
      <pc:chgData name="Nathan de Matos" userId="3a5225b8559bdc10" providerId="Windows Live" clId="Web-{F4BCD4CB-B133-4254-B2C5-1AA50E9D42AC}" dt="2022-07-18T15:44:09.903" v="53" actId="20577"/>
      <pc:docMkLst>
        <pc:docMk/>
      </pc:docMkLst>
      <pc:sldChg chg="modSp">
        <pc:chgData name="Nathan de Matos" userId="3a5225b8559bdc10" providerId="Windows Live" clId="Web-{F4BCD4CB-B133-4254-B2C5-1AA50E9D42AC}" dt="2022-07-18T15:44:09.903" v="53" actId="20577"/>
        <pc:sldMkLst>
          <pc:docMk/>
          <pc:sldMk cId="908502178" sldId="292"/>
        </pc:sldMkLst>
        <pc:spChg chg="mod">
          <ac:chgData name="Nathan de Matos" userId="3a5225b8559bdc10" providerId="Windows Live" clId="Web-{F4BCD4CB-B133-4254-B2C5-1AA50E9D42AC}" dt="2022-07-18T15:44:09.903" v="53" actId="20577"/>
          <ac:spMkLst>
            <pc:docMk/>
            <pc:sldMk cId="908502178" sldId="292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4C135BE2-1DB6-4D22-BA99-292879F6A0FB}"/>
    <pc:docChg chg="modSld">
      <pc:chgData name="Nathan de Matos" userId="3a5225b8559bdc10" providerId="Windows Live" clId="Web-{4C135BE2-1DB6-4D22-BA99-292879F6A0FB}" dt="2022-08-17T21:27:13.455" v="0" actId="14100"/>
      <pc:docMkLst>
        <pc:docMk/>
      </pc:docMkLst>
      <pc:sldChg chg="modSp">
        <pc:chgData name="Nathan de Matos" userId="3a5225b8559bdc10" providerId="Windows Live" clId="Web-{4C135BE2-1DB6-4D22-BA99-292879F6A0FB}" dt="2022-08-17T21:27:13.455" v="0" actId="14100"/>
        <pc:sldMkLst>
          <pc:docMk/>
          <pc:sldMk cId="2859470344" sldId="297"/>
        </pc:sldMkLst>
        <pc:spChg chg="mod">
          <ac:chgData name="Nathan de Matos" userId="3a5225b8559bdc10" providerId="Windows Live" clId="Web-{4C135BE2-1DB6-4D22-BA99-292879F6A0FB}" dt="2022-08-17T21:27:13.455" v="0" actId="14100"/>
          <ac:spMkLst>
            <pc:docMk/>
            <pc:sldMk cId="2859470344" sldId="297"/>
            <ac:spMk id="8" creationId="{55C6B9E4-2AC4-0D01-C99E-D8F18952D5AF}"/>
          </ac:spMkLst>
        </pc:spChg>
      </pc:sldChg>
    </pc:docChg>
  </pc:docChgLst>
  <pc:docChgLst>
    <pc:chgData name="Nathan de Matos" userId="3a5225b8559bdc10" providerId="Windows Live" clId="Web-{D36B366B-48B8-4B35-94DF-2615BD0E853F}"/>
    <pc:docChg chg="addSld modSld sldOrd">
      <pc:chgData name="Nathan de Matos" userId="3a5225b8559bdc10" providerId="Windows Live" clId="Web-{D36B366B-48B8-4B35-94DF-2615BD0E853F}" dt="2023-02-09T20:03:57.810" v="810" actId="20577"/>
      <pc:docMkLst>
        <pc:docMk/>
      </pc:docMkLst>
      <pc:sldChg chg="modSp">
        <pc:chgData name="Nathan de Matos" userId="3a5225b8559bdc10" providerId="Windows Live" clId="Web-{D36B366B-48B8-4B35-94DF-2615BD0E853F}" dt="2023-02-09T19:08:30.187" v="573" actId="20577"/>
        <pc:sldMkLst>
          <pc:docMk/>
          <pc:sldMk cId="2571805346" sldId="436"/>
        </pc:sldMkLst>
        <pc:spChg chg="mod">
          <ac:chgData name="Nathan de Matos" userId="3a5225b8559bdc10" providerId="Windows Live" clId="Web-{D36B366B-48B8-4B35-94DF-2615BD0E853F}" dt="2023-02-09T19:08:30.187" v="573" actId="20577"/>
          <ac:spMkLst>
            <pc:docMk/>
            <pc:sldMk cId="2571805346" sldId="436"/>
            <ac:spMk id="8" creationId="{57EFD2A5-F3F8-E789-3C57-93428AC8C1FE}"/>
          </ac:spMkLst>
        </pc:spChg>
      </pc:sldChg>
      <pc:sldChg chg="addSp delSp modSp add replId">
        <pc:chgData name="Nathan de Matos" userId="3a5225b8559bdc10" providerId="Windows Live" clId="Web-{D36B366B-48B8-4B35-94DF-2615BD0E853F}" dt="2023-02-09T17:28:33.366" v="149" actId="14100"/>
        <pc:sldMkLst>
          <pc:docMk/>
          <pc:sldMk cId="3144172363" sldId="441"/>
        </pc:sldMkLst>
        <pc:spChg chg="mod">
          <ac:chgData name="Nathan de Matos" userId="3a5225b8559bdc10" providerId="Windows Live" clId="Web-{D36B366B-48B8-4B35-94DF-2615BD0E853F}" dt="2023-02-09T17:21:13.572" v="135" actId="20577"/>
          <ac:spMkLst>
            <pc:docMk/>
            <pc:sldMk cId="3144172363" sldId="441"/>
            <ac:spMk id="8" creationId="{57EFD2A5-F3F8-E789-3C57-93428AC8C1FE}"/>
          </ac:spMkLst>
        </pc:spChg>
        <pc:picChg chg="add del mod">
          <ac:chgData name="Nathan de Matos" userId="3a5225b8559bdc10" providerId="Windows Live" clId="Web-{D36B366B-48B8-4B35-94DF-2615BD0E853F}" dt="2023-02-09T17:27:14.957" v="140"/>
          <ac:picMkLst>
            <pc:docMk/>
            <pc:sldMk cId="3144172363" sldId="441"/>
            <ac:picMk id="10" creationId="{E3040CFB-85B5-9730-2AF1-9F7D4031FE77}"/>
          </ac:picMkLst>
        </pc:picChg>
        <pc:picChg chg="add mod">
          <ac:chgData name="Nathan de Matos" userId="3a5225b8559bdc10" providerId="Windows Live" clId="Web-{D36B366B-48B8-4B35-94DF-2615BD0E853F}" dt="2023-02-09T17:27:26.145" v="143" actId="14100"/>
          <ac:picMkLst>
            <pc:docMk/>
            <pc:sldMk cId="3144172363" sldId="441"/>
            <ac:picMk id="11" creationId="{AB670C1D-15E1-EB40-17E9-7B88D38F3E4F}"/>
          </ac:picMkLst>
        </pc:picChg>
        <pc:picChg chg="add mod">
          <ac:chgData name="Nathan de Matos" userId="3a5225b8559bdc10" providerId="Windows Live" clId="Web-{D36B366B-48B8-4B35-94DF-2615BD0E853F}" dt="2023-02-09T17:28:33.366" v="149" actId="14100"/>
          <ac:picMkLst>
            <pc:docMk/>
            <pc:sldMk cId="3144172363" sldId="441"/>
            <ac:picMk id="13" creationId="{D08976FF-E161-5F66-EE01-1657D4F47CF0}"/>
          </ac:picMkLst>
        </pc:picChg>
        <pc:picChg chg="del">
          <ac:chgData name="Nathan de Matos" userId="3a5225b8559bdc10" providerId="Windows Live" clId="Web-{D36B366B-48B8-4B35-94DF-2615BD0E853F}" dt="2023-02-09T17:16:43.502" v="10"/>
          <ac:picMkLst>
            <pc:docMk/>
            <pc:sldMk cId="3144172363" sldId="441"/>
            <ac:picMk id="15" creationId="{E13AF471-D50A-814B-8791-4D9994390CBD}"/>
          </ac:picMkLst>
        </pc:picChg>
        <pc:picChg chg="del">
          <ac:chgData name="Nathan de Matos" userId="3a5225b8559bdc10" providerId="Windows Live" clId="Web-{D36B366B-48B8-4B35-94DF-2615BD0E853F}" dt="2023-02-09T17:16:45.361" v="11"/>
          <ac:picMkLst>
            <pc:docMk/>
            <pc:sldMk cId="3144172363" sldId="441"/>
            <ac:picMk id="16" creationId="{BEA05ABA-6F94-6B27-AE14-82ED6075DAE6}"/>
          </ac:picMkLst>
        </pc:picChg>
      </pc:sldChg>
      <pc:sldChg chg="addSp delSp modSp add replId">
        <pc:chgData name="Nathan de Matos" userId="3a5225b8559bdc10" providerId="Windows Live" clId="Web-{D36B366B-48B8-4B35-94DF-2615BD0E853F}" dt="2023-02-09T17:43:11.126" v="268" actId="1076"/>
        <pc:sldMkLst>
          <pc:docMk/>
          <pc:sldMk cId="2744182101" sldId="442"/>
        </pc:sldMkLst>
        <pc:spChg chg="mod">
          <ac:chgData name="Nathan de Matos" userId="3a5225b8559bdc10" providerId="Windows Live" clId="Web-{D36B366B-48B8-4B35-94DF-2615BD0E853F}" dt="2023-02-09T17:41:00.731" v="259" actId="20577"/>
          <ac:spMkLst>
            <pc:docMk/>
            <pc:sldMk cId="2744182101" sldId="442"/>
            <ac:spMk id="8" creationId="{57EFD2A5-F3F8-E789-3C57-93428AC8C1FE}"/>
          </ac:spMkLst>
        </pc:spChg>
        <pc:picChg chg="add mod">
          <ac:chgData name="Nathan de Matos" userId="3a5225b8559bdc10" providerId="Windows Live" clId="Web-{D36B366B-48B8-4B35-94DF-2615BD0E853F}" dt="2023-02-09T17:41:31.091" v="262" actId="14100"/>
          <ac:picMkLst>
            <pc:docMk/>
            <pc:sldMk cId="2744182101" sldId="442"/>
            <ac:picMk id="10" creationId="{915FBDCA-7A75-BC9B-50DA-7A56BEEAF065}"/>
          </ac:picMkLst>
        </pc:picChg>
        <pc:picChg chg="del">
          <ac:chgData name="Nathan de Matos" userId="3a5225b8559bdc10" providerId="Windows Live" clId="Web-{D36B366B-48B8-4B35-94DF-2615BD0E853F}" dt="2023-02-09T17:39:15.494" v="181"/>
          <ac:picMkLst>
            <pc:docMk/>
            <pc:sldMk cId="2744182101" sldId="442"/>
            <ac:picMk id="11" creationId="{AB670C1D-15E1-EB40-17E9-7B88D38F3E4F}"/>
          </ac:picMkLst>
        </pc:picChg>
        <pc:picChg chg="del">
          <ac:chgData name="Nathan de Matos" userId="3a5225b8559bdc10" providerId="Windows Live" clId="Web-{D36B366B-48B8-4B35-94DF-2615BD0E853F}" dt="2023-02-09T17:39:16.650" v="182"/>
          <ac:picMkLst>
            <pc:docMk/>
            <pc:sldMk cId="2744182101" sldId="442"/>
            <ac:picMk id="13" creationId="{D08976FF-E161-5F66-EE01-1657D4F47CF0}"/>
          </ac:picMkLst>
        </pc:picChg>
        <pc:picChg chg="add mod">
          <ac:chgData name="Nathan de Matos" userId="3a5225b8559bdc10" providerId="Windows Live" clId="Web-{D36B366B-48B8-4B35-94DF-2615BD0E853F}" dt="2023-02-09T17:43:11.126" v="268" actId="1076"/>
          <ac:picMkLst>
            <pc:docMk/>
            <pc:sldMk cId="2744182101" sldId="442"/>
            <ac:picMk id="14" creationId="{0FB49A44-FF3F-93EF-C1A4-8C108C01FA70}"/>
          </ac:picMkLst>
        </pc:picChg>
      </pc:sldChg>
      <pc:sldChg chg="addSp delSp modSp add replId">
        <pc:chgData name="Nathan de Matos" userId="3a5225b8559bdc10" providerId="Windows Live" clId="Web-{D36B366B-48B8-4B35-94DF-2615BD0E853F}" dt="2023-02-09T17:57:43.744" v="348" actId="14100"/>
        <pc:sldMkLst>
          <pc:docMk/>
          <pc:sldMk cId="2867031834" sldId="443"/>
        </pc:sldMkLst>
        <pc:spChg chg="mod">
          <ac:chgData name="Nathan de Matos" userId="3a5225b8559bdc10" providerId="Windows Live" clId="Web-{D36B366B-48B8-4B35-94DF-2615BD0E853F}" dt="2023-02-09T17:55:01.115" v="340" actId="20577"/>
          <ac:spMkLst>
            <pc:docMk/>
            <pc:sldMk cId="2867031834" sldId="443"/>
            <ac:spMk id="8" creationId="{57EFD2A5-F3F8-E789-3C57-93428AC8C1FE}"/>
          </ac:spMkLst>
        </pc:spChg>
        <pc:picChg chg="del">
          <ac:chgData name="Nathan de Matos" userId="3a5225b8559bdc10" providerId="Windows Live" clId="Web-{D36B366B-48B8-4B35-94DF-2615BD0E853F}" dt="2023-02-09T17:55:02.708" v="341"/>
          <ac:picMkLst>
            <pc:docMk/>
            <pc:sldMk cId="2867031834" sldId="443"/>
            <ac:picMk id="10" creationId="{915FBDCA-7A75-BC9B-50DA-7A56BEEAF065}"/>
          </ac:picMkLst>
        </pc:picChg>
        <pc:picChg chg="add mod">
          <ac:chgData name="Nathan de Matos" userId="3a5225b8559bdc10" providerId="Windows Live" clId="Web-{D36B366B-48B8-4B35-94DF-2615BD0E853F}" dt="2023-02-09T17:56:54.243" v="345" actId="14100"/>
          <ac:picMkLst>
            <pc:docMk/>
            <pc:sldMk cId="2867031834" sldId="443"/>
            <ac:picMk id="11" creationId="{EA9D56DF-1792-8954-5172-4550DF24341B}"/>
          </ac:picMkLst>
        </pc:picChg>
        <pc:picChg chg="add mod">
          <ac:chgData name="Nathan de Matos" userId="3a5225b8559bdc10" providerId="Windows Live" clId="Web-{D36B366B-48B8-4B35-94DF-2615BD0E853F}" dt="2023-02-09T17:57:43.744" v="348" actId="14100"/>
          <ac:picMkLst>
            <pc:docMk/>
            <pc:sldMk cId="2867031834" sldId="443"/>
            <ac:picMk id="13" creationId="{6516421F-A486-E088-BA7F-0A8AD4B1BBEF}"/>
          </ac:picMkLst>
        </pc:picChg>
        <pc:picChg chg="del">
          <ac:chgData name="Nathan de Matos" userId="3a5225b8559bdc10" providerId="Windows Live" clId="Web-{D36B366B-48B8-4B35-94DF-2615BD0E853F}" dt="2023-02-09T17:55:03.927" v="342"/>
          <ac:picMkLst>
            <pc:docMk/>
            <pc:sldMk cId="2867031834" sldId="443"/>
            <ac:picMk id="14" creationId="{0FB49A44-FF3F-93EF-C1A4-8C108C01FA70}"/>
          </ac:picMkLst>
        </pc:picChg>
      </pc:sldChg>
      <pc:sldChg chg="addSp delSp modSp add replId">
        <pc:chgData name="Nathan de Matos" userId="3a5225b8559bdc10" providerId="Windows Live" clId="Web-{D36B366B-48B8-4B35-94DF-2615BD0E853F}" dt="2023-02-09T18:08:42.544" v="438" actId="1076"/>
        <pc:sldMkLst>
          <pc:docMk/>
          <pc:sldMk cId="114156911" sldId="444"/>
        </pc:sldMkLst>
        <pc:spChg chg="mod">
          <ac:chgData name="Nathan de Matos" userId="3a5225b8559bdc10" providerId="Windows Live" clId="Web-{D36B366B-48B8-4B35-94DF-2615BD0E853F}" dt="2023-02-09T17:59:29.779" v="426" actId="20577"/>
          <ac:spMkLst>
            <pc:docMk/>
            <pc:sldMk cId="114156911" sldId="444"/>
            <ac:spMk id="8" creationId="{57EFD2A5-F3F8-E789-3C57-93428AC8C1FE}"/>
          </ac:spMkLst>
        </pc:spChg>
        <pc:picChg chg="add mod">
          <ac:chgData name="Nathan de Matos" userId="3a5225b8559bdc10" providerId="Windows Live" clId="Web-{D36B366B-48B8-4B35-94DF-2615BD0E853F}" dt="2023-02-09T18:08:42.544" v="438" actId="1076"/>
          <ac:picMkLst>
            <pc:docMk/>
            <pc:sldMk cId="114156911" sldId="444"/>
            <ac:picMk id="10" creationId="{587C0CFA-6578-6E1D-C948-2BB79C19DF31}"/>
          </ac:picMkLst>
        </pc:picChg>
        <pc:picChg chg="del">
          <ac:chgData name="Nathan de Matos" userId="3a5225b8559bdc10" providerId="Windows Live" clId="Web-{D36B366B-48B8-4B35-94DF-2615BD0E853F}" dt="2023-02-09T17:59:30.825" v="427"/>
          <ac:picMkLst>
            <pc:docMk/>
            <pc:sldMk cId="114156911" sldId="444"/>
            <ac:picMk id="11" creationId="{EA9D56DF-1792-8954-5172-4550DF24341B}"/>
          </ac:picMkLst>
        </pc:picChg>
        <pc:picChg chg="del">
          <ac:chgData name="Nathan de Matos" userId="3a5225b8559bdc10" providerId="Windows Live" clId="Web-{D36B366B-48B8-4B35-94DF-2615BD0E853F}" dt="2023-02-09T17:59:31.638" v="428"/>
          <ac:picMkLst>
            <pc:docMk/>
            <pc:sldMk cId="114156911" sldId="444"/>
            <ac:picMk id="13" creationId="{6516421F-A486-E088-BA7F-0A8AD4B1BBEF}"/>
          </ac:picMkLst>
        </pc:picChg>
        <pc:picChg chg="add mod">
          <ac:chgData name="Nathan de Matos" userId="3a5225b8559bdc10" providerId="Windows Live" clId="Web-{D36B366B-48B8-4B35-94DF-2615BD0E853F}" dt="2023-02-09T18:08:09.043" v="436" actId="1076"/>
          <ac:picMkLst>
            <pc:docMk/>
            <pc:sldMk cId="114156911" sldId="444"/>
            <ac:picMk id="14" creationId="{896A50CB-F1F9-0F4C-43C8-44ECB502249D}"/>
          </ac:picMkLst>
        </pc:picChg>
      </pc:sldChg>
      <pc:sldChg chg="addSp delSp modSp add replId">
        <pc:chgData name="Nathan de Matos" userId="3a5225b8559bdc10" providerId="Windows Live" clId="Web-{D36B366B-48B8-4B35-94DF-2615BD0E853F}" dt="2023-02-09T18:32:25.069" v="564" actId="20577"/>
        <pc:sldMkLst>
          <pc:docMk/>
          <pc:sldMk cId="270864825" sldId="445"/>
        </pc:sldMkLst>
        <pc:spChg chg="mod">
          <ac:chgData name="Nathan de Matos" userId="3a5225b8559bdc10" providerId="Windows Live" clId="Web-{D36B366B-48B8-4B35-94DF-2615BD0E853F}" dt="2023-02-09T18:32:25.069" v="564" actId="20577"/>
          <ac:spMkLst>
            <pc:docMk/>
            <pc:sldMk cId="270864825" sldId="445"/>
            <ac:spMk id="8" creationId="{57EFD2A5-F3F8-E789-3C57-93428AC8C1FE}"/>
          </ac:spMkLst>
        </pc:spChg>
        <pc:picChg chg="del">
          <ac:chgData name="Nathan de Matos" userId="3a5225b8559bdc10" providerId="Windows Live" clId="Web-{D36B366B-48B8-4B35-94DF-2615BD0E853F}" dt="2023-02-09T18:15:10.024" v="440"/>
          <ac:picMkLst>
            <pc:docMk/>
            <pc:sldMk cId="270864825" sldId="445"/>
            <ac:picMk id="10" creationId="{587C0CFA-6578-6E1D-C948-2BB79C19DF31}"/>
          </ac:picMkLst>
        </pc:picChg>
        <pc:picChg chg="add mod">
          <ac:chgData name="Nathan de Matos" userId="3a5225b8559bdc10" providerId="Windows Live" clId="Web-{D36B366B-48B8-4B35-94DF-2615BD0E853F}" dt="2023-02-09T18:31:02.067" v="558" actId="1076"/>
          <ac:picMkLst>
            <pc:docMk/>
            <pc:sldMk cId="270864825" sldId="445"/>
            <ac:picMk id="11" creationId="{E889AA68-FC77-1530-D594-6E38D119FD01}"/>
          </ac:picMkLst>
        </pc:picChg>
        <pc:picChg chg="add mod">
          <ac:chgData name="Nathan de Matos" userId="3a5225b8559bdc10" providerId="Windows Live" clId="Web-{D36B366B-48B8-4B35-94DF-2615BD0E853F}" dt="2023-02-09T18:31:59.834" v="562" actId="1076"/>
          <ac:picMkLst>
            <pc:docMk/>
            <pc:sldMk cId="270864825" sldId="445"/>
            <ac:picMk id="13" creationId="{05A7BA67-721C-3424-DB10-44D1ECDE2665}"/>
          </ac:picMkLst>
        </pc:picChg>
        <pc:picChg chg="del">
          <ac:chgData name="Nathan de Matos" userId="3a5225b8559bdc10" providerId="Windows Live" clId="Web-{D36B366B-48B8-4B35-94DF-2615BD0E853F}" dt="2023-02-09T18:15:11.071" v="441"/>
          <ac:picMkLst>
            <pc:docMk/>
            <pc:sldMk cId="270864825" sldId="445"/>
            <ac:picMk id="14" creationId="{896A50CB-F1F9-0F4C-43C8-44ECB502249D}"/>
          </ac:picMkLst>
        </pc:picChg>
      </pc:sldChg>
      <pc:sldChg chg="addSp delSp modSp add ord replId">
        <pc:chgData name="Nathan de Matos" userId="3a5225b8559bdc10" providerId="Windows Live" clId="Web-{D36B366B-48B8-4B35-94DF-2615BD0E853F}" dt="2023-02-09T20:03:57.810" v="810" actId="20577"/>
        <pc:sldMkLst>
          <pc:docMk/>
          <pc:sldMk cId="1146496609" sldId="446"/>
        </pc:sldMkLst>
        <pc:spChg chg="mod">
          <ac:chgData name="Nathan de Matos" userId="3a5225b8559bdc10" providerId="Windows Live" clId="Web-{D36B366B-48B8-4B35-94DF-2615BD0E853F}" dt="2023-02-09T20:03:57.810" v="810" actId="20577"/>
          <ac:spMkLst>
            <pc:docMk/>
            <pc:sldMk cId="1146496609" sldId="446"/>
            <ac:spMk id="8" creationId="{57EFD2A5-F3F8-E789-3C57-93428AC8C1FE}"/>
          </ac:spMkLst>
        </pc:spChg>
        <pc:picChg chg="add del mod">
          <ac:chgData name="Nathan de Matos" userId="3a5225b8559bdc10" providerId="Windows Live" clId="Web-{D36B366B-48B8-4B35-94DF-2615BD0E853F}" dt="2023-02-09T19:32:23.180" v="626"/>
          <ac:picMkLst>
            <pc:docMk/>
            <pc:sldMk cId="1146496609" sldId="446"/>
            <ac:picMk id="10" creationId="{04A812DB-E976-B432-5471-15F47B5E01C0}"/>
          </ac:picMkLst>
        </pc:picChg>
        <pc:picChg chg="del">
          <ac:chgData name="Nathan de Matos" userId="3a5225b8559bdc10" providerId="Windows Live" clId="Web-{D36B366B-48B8-4B35-94DF-2615BD0E853F}" dt="2023-02-09T19:27:28.937" v="575"/>
          <ac:picMkLst>
            <pc:docMk/>
            <pc:sldMk cId="1146496609" sldId="446"/>
            <ac:picMk id="11" creationId="{E889AA68-FC77-1530-D594-6E38D119FD01}"/>
          </ac:picMkLst>
        </pc:picChg>
        <pc:picChg chg="del">
          <ac:chgData name="Nathan de Matos" userId="3a5225b8559bdc10" providerId="Windows Live" clId="Web-{D36B366B-48B8-4B35-94DF-2615BD0E853F}" dt="2023-02-09T19:58:10.645" v="802"/>
          <ac:picMkLst>
            <pc:docMk/>
            <pc:sldMk cId="1146496609" sldId="446"/>
            <ac:picMk id="12" creationId="{903C2FE9-574B-2D08-1A1A-21B80B9B6C09}"/>
          </ac:picMkLst>
        </pc:picChg>
        <pc:picChg chg="del">
          <ac:chgData name="Nathan de Matos" userId="3a5225b8559bdc10" providerId="Windows Live" clId="Web-{D36B366B-48B8-4B35-94DF-2615BD0E853F}" dt="2023-02-09T19:27:29.875" v="576"/>
          <ac:picMkLst>
            <pc:docMk/>
            <pc:sldMk cId="1146496609" sldId="446"/>
            <ac:picMk id="13" creationId="{05A7BA67-721C-3424-DB10-44D1ECDE2665}"/>
          </ac:picMkLst>
        </pc:picChg>
        <pc:picChg chg="add del mod">
          <ac:chgData name="Nathan de Matos" userId="3a5225b8559bdc10" providerId="Windows Live" clId="Web-{D36B366B-48B8-4B35-94DF-2615BD0E853F}" dt="2023-02-09T19:56:26.314" v="639"/>
          <ac:picMkLst>
            <pc:docMk/>
            <pc:sldMk cId="1146496609" sldId="446"/>
            <ac:picMk id="14" creationId="{5C55A1C0-4DA0-6D29-F957-E47C0DA830AC}"/>
          </ac:picMkLst>
        </pc:picChg>
        <pc:picChg chg="add mod">
          <ac:chgData name="Nathan de Matos" userId="3a5225b8559bdc10" providerId="Windows Live" clId="Web-{D36B366B-48B8-4B35-94DF-2615BD0E853F}" dt="2023-02-09T19:58:03.598" v="801" actId="14100"/>
          <ac:picMkLst>
            <pc:docMk/>
            <pc:sldMk cId="1146496609" sldId="446"/>
            <ac:picMk id="15" creationId="{AD9EA7DC-91E4-6813-6DD9-4C3E2722A7C4}"/>
          </ac:picMkLst>
        </pc:picChg>
        <pc:picChg chg="add mod">
          <ac:chgData name="Nathan de Matos" userId="3a5225b8559bdc10" providerId="Windows Live" clId="Web-{D36B366B-48B8-4B35-94DF-2615BD0E853F}" dt="2023-02-09T19:58:47.864" v="805" actId="14100"/>
          <ac:picMkLst>
            <pc:docMk/>
            <pc:sldMk cId="1146496609" sldId="446"/>
            <ac:picMk id="16" creationId="{12D1AC25-7BFA-11CF-5330-23B0C95511BD}"/>
          </ac:picMkLst>
        </pc:picChg>
        <pc:picChg chg="add mod">
          <ac:chgData name="Nathan de Matos" userId="3a5225b8559bdc10" providerId="Windows Live" clId="Web-{D36B366B-48B8-4B35-94DF-2615BD0E853F}" dt="2023-02-09T19:59:50.913" v="808" actId="14100"/>
          <ac:picMkLst>
            <pc:docMk/>
            <pc:sldMk cId="1146496609" sldId="446"/>
            <ac:picMk id="17" creationId="{4C2491AA-FFB3-043D-6D29-0A5B44D657B3}"/>
          </ac:picMkLst>
        </pc:picChg>
      </pc:sldChg>
      <pc:sldChg chg="addSp delSp modSp add replId">
        <pc:chgData name="Nathan de Matos" userId="3a5225b8559bdc10" providerId="Windows Live" clId="Web-{D36B366B-48B8-4B35-94DF-2615BD0E853F}" dt="2023-02-09T19:50:56.773" v="637" actId="14100"/>
        <pc:sldMkLst>
          <pc:docMk/>
          <pc:sldMk cId="777525909" sldId="447"/>
        </pc:sldMkLst>
        <pc:picChg chg="add mod">
          <ac:chgData name="Nathan de Matos" userId="3a5225b8559bdc10" providerId="Windows Live" clId="Web-{D36B366B-48B8-4B35-94DF-2615BD0E853F}" dt="2023-02-09T19:50:56.773" v="637" actId="14100"/>
          <ac:picMkLst>
            <pc:docMk/>
            <pc:sldMk cId="777525909" sldId="447"/>
            <ac:picMk id="10" creationId="{C0059CDA-2410-BACF-E23D-EE14427C0B3D}"/>
          </ac:picMkLst>
        </pc:picChg>
        <pc:picChg chg="del">
          <ac:chgData name="Nathan de Matos" userId="3a5225b8559bdc10" providerId="Windows Live" clId="Web-{D36B366B-48B8-4B35-94DF-2615BD0E853F}" dt="2023-02-09T19:50:43.226" v="634"/>
          <ac:picMkLst>
            <pc:docMk/>
            <pc:sldMk cId="777525909" sldId="447"/>
            <ac:picMk id="12" creationId="{903C2FE9-574B-2D08-1A1A-21B80B9B6C09}"/>
          </ac:picMkLst>
        </pc:picChg>
      </pc:sldChg>
    </pc:docChg>
  </pc:docChgLst>
  <pc:docChgLst>
    <pc:chgData name="Nathan de Matos" userId="3a5225b8559bdc10" providerId="Windows Live" clId="Web-{8903ABA7-6404-4F5A-A880-2F5F81F72339}"/>
    <pc:docChg chg="modSld">
      <pc:chgData name="Nathan de Matos" userId="3a5225b8559bdc10" providerId="Windows Live" clId="Web-{8903ABA7-6404-4F5A-A880-2F5F81F72339}" dt="2022-11-18T00:10:01.407" v="15" actId="20577"/>
      <pc:docMkLst>
        <pc:docMk/>
      </pc:docMkLst>
      <pc:sldChg chg="modSp">
        <pc:chgData name="Nathan de Matos" userId="3a5225b8559bdc10" providerId="Windows Live" clId="Web-{8903ABA7-6404-4F5A-A880-2F5F81F72339}" dt="2022-11-18T00:09:21.640" v="8" actId="20577"/>
        <pc:sldMkLst>
          <pc:docMk/>
          <pc:sldMk cId="123521415" sldId="300"/>
        </pc:sldMkLst>
        <pc:spChg chg="mod">
          <ac:chgData name="Nathan de Matos" userId="3a5225b8559bdc10" providerId="Windows Live" clId="Web-{8903ABA7-6404-4F5A-A880-2F5F81F72339}" dt="2022-11-18T00:09:21.640" v="8" actId="20577"/>
          <ac:spMkLst>
            <pc:docMk/>
            <pc:sldMk cId="123521415" sldId="300"/>
            <ac:spMk id="5" creationId="{59285827-B2B3-9CA9-C154-86A2DC84A770}"/>
          </ac:spMkLst>
        </pc:spChg>
      </pc:sldChg>
      <pc:sldChg chg="modSp">
        <pc:chgData name="Nathan de Matos" userId="3a5225b8559bdc10" providerId="Windows Live" clId="Web-{8903ABA7-6404-4F5A-A880-2F5F81F72339}" dt="2022-11-18T00:10:01.407" v="15" actId="20577"/>
        <pc:sldMkLst>
          <pc:docMk/>
          <pc:sldMk cId="1861232618" sldId="302"/>
        </pc:sldMkLst>
        <pc:spChg chg="mod">
          <ac:chgData name="Nathan de Matos" userId="3a5225b8559bdc10" providerId="Windows Live" clId="Web-{8903ABA7-6404-4F5A-A880-2F5F81F72339}" dt="2022-11-18T00:10:01.407" v="15" actId="20577"/>
          <ac:spMkLst>
            <pc:docMk/>
            <pc:sldMk cId="1861232618" sldId="302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E73C514F-003B-48B5-B919-4FC2B9CA1853}"/>
    <pc:docChg chg="addSld modSld">
      <pc:chgData name="Nathan de Matos" userId="3a5225b8559bdc10" providerId="Windows Live" clId="Web-{E73C514F-003B-48B5-B919-4FC2B9CA1853}" dt="2022-08-22T21:35:39.824" v="162" actId="20577"/>
      <pc:docMkLst>
        <pc:docMk/>
      </pc:docMkLst>
      <pc:sldChg chg="modSp add replId">
        <pc:chgData name="Nathan de Matos" userId="3a5225b8559bdc10" providerId="Windows Live" clId="Web-{E73C514F-003B-48B5-B919-4FC2B9CA1853}" dt="2022-08-22T21:35:39.824" v="162" actId="20577"/>
        <pc:sldMkLst>
          <pc:docMk/>
          <pc:sldMk cId="2746752982" sldId="336"/>
        </pc:sldMkLst>
        <pc:spChg chg="mod">
          <ac:chgData name="Nathan de Matos" userId="3a5225b8559bdc10" providerId="Windows Live" clId="Web-{E73C514F-003B-48B5-B919-4FC2B9CA1853}" dt="2022-08-22T21:35:39.824" v="162" actId="20577"/>
          <ac:spMkLst>
            <pc:docMk/>
            <pc:sldMk cId="2746752982" sldId="336"/>
            <ac:spMk id="4" creationId="{C5E2471A-52E3-F027-4F4A-CFDB73CEBA21}"/>
          </ac:spMkLst>
        </pc:spChg>
      </pc:sldChg>
    </pc:docChg>
  </pc:docChgLst>
  <pc:docChgLst>
    <pc:chgData name="Nathan de Matos" userId="3a5225b8559bdc10" providerId="Windows Live" clId="Web-{B2F8C706-19C0-4E60-9E1D-BE81B41FA031}"/>
    <pc:docChg chg="addSld delSld modSld">
      <pc:chgData name="Nathan de Matos" userId="3a5225b8559bdc10" providerId="Windows Live" clId="Web-{B2F8C706-19C0-4E60-9E1D-BE81B41FA031}" dt="2022-08-23T20:13:41.748" v="1626" actId="20577"/>
      <pc:docMkLst>
        <pc:docMk/>
      </pc:docMkLst>
      <pc:sldChg chg="addSp delSp modSp">
        <pc:chgData name="Nathan de Matos" userId="3a5225b8559bdc10" providerId="Windows Live" clId="Web-{B2F8C706-19C0-4E60-9E1D-BE81B41FA031}" dt="2022-08-23T19:54:36.599" v="1089" actId="1076"/>
        <pc:sldMkLst>
          <pc:docMk/>
          <pc:sldMk cId="3305652727" sldId="337"/>
        </pc:sldMkLst>
        <pc:spChg chg="mod">
          <ac:chgData name="Nathan de Matos" userId="3a5225b8559bdc10" providerId="Windows Live" clId="Web-{B2F8C706-19C0-4E60-9E1D-BE81B41FA031}" dt="2022-08-23T19:54:36.599" v="1089" actId="1076"/>
          <ac:spMkLst>
            <pc:docMk/>
            <pc:sldMk cId="3305652727" sldId="337"/>
            <ac:spMk id="4" creationId="{C5E2471A-52E3-F027-4F4A-CFDB73CEBA21}"/>
          </ac:spMkLst>
        </pc:spChg>
        <pc:picChg chg="add mod">
          <ac:chgData name="Nathan de Matos" userId="3a5225b8559bdc10" providerId="Windows Live" clId="Web-{B2F8C706-19C0-4E60-9E1D-BE81B41FA031}" dt="2022-08-23T17:57:17.026" v="493" actId="1076"/>
          <ac:picMkLst>
            <pc:docMk/>
            <pc:sldMk cId="3305652727" sldId="337"/>
            <ac:picMk id="5" creationId="{259D7110-240B-FBE1-437E-DB8EE42CD0B7}"/>
          </ac:picMkLst>
        </pc:picChg>
        <pc:picChg chg="add del mod">
          <ac:chgData name="Nathan de Matos" userId="3a5225b8559bdc10" providerId="Windows Live" clId="Web-{B2F8C706-19C0-4E60-9E1D-BE81B41FA031}" dt="2022-08-23T17:57:42.324" v="500"/>
          <ac:picMkLst>
            <pc:docMk/>
            <pc:sldMk cId="3305652727" sldId="337"/>
            <ac:picMk id="7" creationId="{DF2A87C3-A651-079F-DB9C-14AD7D58D252}"/>
          </ac:picMkLst>
        </pc:picChg>
        <pc:picChg chg="add del mod">
          <ac:chgData name="Nathan de Matos" userId="3a5225b8559bdc10" providerId="Windows Live" clId="Web-{B2F8C706-19C0-4E60-9E1D-BE81B41FA031}" dt="2022-08-23T18:01:03.939" v="502"/>
          <ac:picMkLst>
            <pc:docMk/>
            <pc:sldMk cId="3305652727" sldId="337"/>
            <ac:picMk id="8" creationId="{EC46E188-836E-6695-C123-79CA465930C4}"/>
          </ac:picMkLst>
        </pc:picChg>
        <pc:picChg chg="add mod">
          <ac:chgData name="Nathan de Matos" userId="3a5225b8559bdc10" providerId="Windows Live" clId="Web-{B2F8C706-19C0-4E60-9E1D-BE81B41FA031}" dt="2022-08-23T18:01:20.799" v="508" actId="1076"/>
          <ac:picMkLst>
            <pc:docMk/>
            <pc:sldMk cId="3305652727" sldId="337"/>
            <ac:picMk id="9" creationId="{7569929D-039D-9051-A146-65FAEBBBB381}"/>
          </ac:picMkLst>
        </pc:picChg>
      </pc:sldChg>
      <pc:sldChg chg="addSp modSp add replId">
        <pc:chgData name="Nathan de Matos" userId="3a5225b8559bdc10" providerId="Windows Live" clId="Web-{B2F8C706-19C0-4E60-9E1D-BE81B41FA031}" dt="2022-08-23T18:54:12.416" v="895" actId="20577"/>
        <pc:sldMkLst>
          <pc:docMk/>
          <pc:sldMk cId="551387262" sldId="338"/>
        </pc:sldMkLst>
        <pc:spChg chg="mod">
          <ac:chgData name="Nathan de Matos" userId="3a5225b8559bdc10" providerId="Windows Live" clId="Web-{B2F8C706-19C0-4E60-9E1D-BE81B41FA031}" dt="2022-08-23T18:53:51.228" v="875" actId="1076"/>
          <ac:spMkLst>
            <pc:docMk/>
            <pc:sldMk cId="551387262" sldId="338"/>
            <ac:spMk id="2" creationId="{A51987DC-E8EE-CC56-EDFF-366BB3994BE5}"/>
          </ac:spMkLst>
        </pc:spChg>
        <pc:spChg chg="mod">
          <ac:chgData name="Nathan de Matos" userId="3a5225b8559bdc10" providerId="Windows Live" clId="Web-{B2F8C706-19C0-4E60-9E1D-BE81B41FA031}" dt="2022-08-23T18:54:12.416" v="895" actId="20577"/>
          <ac:spMkLst>
            <pc:docMk/>
            <pc:sldMk cId="551387262" sldId="338"/>
            <ac:spMk id="4" creationId="{C5E2471A-52E3-F027-4F4A-CFDB73CEBA21}"/>
          </ac:spMkLst>
        </pc:spChg>
        <pc:picChg chg="add mod">
          <ac:chgData name="Nathan de Matos" userId="3a5225b8559bdc10" providerId="Windows Live" clId="Web-{B2F8C706-19C0-4E60-9E1D-BE81B41FA031}" dt="2022-08-23T18:48:32.951" v="841" actId="1076"/>
          <ac:picMkLst>
            <pc:docMk/>
            <pc:sldMk cId="551387262" sldId="338"/>
            <ac:picMk id="7" creationId="{B59F5A90-4B07-92AC-B556-FC09792A275A}"/>
          </ac:picMkLst>
        </pc:picChg>
        <pc:picChg chg="add mod">
          <ac:chgData name="Nathan de Matos" userId="3a5225b8559bdc10" providerId="Windows Live" clId="Web-{B2F8C706-19C0-4E60-9E1D-BE81B41FA031}" dt="2022-08-23T18:51:08.644" v="847" actId="14100"/>
          <ac:picMkLst>
            <pc:docMk/>
            <pc:sldMk cId="551387262" sldId="338"/>
            <ac:picMk id="8" creationId="{2B4BE0BD-CEA5-D3D5-C372-0387BCC8AC46}"/>
          </ac:picMkLst>
        </pc:picChg>
        <pc:picChg chg="add mod">
          <ac:chgData name="Nathan de Matos" userId="3a5225b8559bdc10" providerId="Windows Live" clId="Web-{B2F8C706-19C0-4E60-9E1D-BE81B41FA031}" dt="2022-08-23T18:52:05.489" v="852" actId="1076"/>
          <ac:picMkLst>
            <pc:docMk/>
            <pc:sldMk cId="551387262" sldId="338"/>
            <ac:picMk id="10" creationId="{9117936D-DAA4-4127-DCB9-B5E2B8EC558F}"/>
          </ac:picMkLst>
        </pc:picChg>
        <pc:picChg chg="add mod">
          <ac:chgData name="Nathan de Matos" userId="3a5225b8559bdc10" providerId="Windows Live" clId="Web-{B2F8C706-19C0-4E60-9E1D-BE81B41FA031}" dt="2022-08-23T18:52:46.022" v="856" actId="14100"/>
          <ac:picMkLst>
            <pc:docMk/>
            <pc:sldMk cId="551387262" sldId="338"/>
            <ac:picMk id="11" creationId="{D2CB6B3A-0FCB-C275-3FFB-0E3E045DA51E}"/>
          </ac:picMkLst>
        </pc:picChg>
      </pc:sldChg>
      <pc:sldChg chg="addSp delSp modSp add replId">
        <pc:chgData name="Nathan de Matos" userId="3a5225b8559bdc10" providerId="Windows Live" clId="Web-{B2F8C706-19C0-4E60-9E1D-BE81B41FA031}" dt="2022-08-23T20:13:41.748" v="1626" actId="20577"/>
        <pc:sldMkLst>
          <pc:docMk/>
          <pc:sldMk cId="154043698" sldId="339"/>
        </pc:sldMkLst>
        <pc:spChg chg="mod">
          <ac:chgData name="Nathan de Matos" userId="3a5225b8559bdc10" providerId="Windows Live" clId="Web-{B2F8C706-19C0-4E60-9E1D-BE81B41FA031}" dt="2022-08-23T20:13:41.748" v="1626" actId="20577"/>
          <ac:spMkLst>
            <pc:docMk/>
            <pc:sldMk cId="154043698" sldId="339"/>
            <ac:spMk id="4" creationId="{C5E2471A-52E3-F027-4F4A-CFDB73CEBA21}"/>
          </ac:spMkLst>
        </pc:spChg>
        <pc:picChg chg="del">
          <ac:chgData name="Nathan de Matos" userId="3a5225b8559bdc10" providerId="Windows Live" clId="Web-{B2F8C706-19C0-4E60-9E1D-BE81B41FA031}" dt="2022-08-23T18:59:16.911" v="906"/>
          <ac:picMkLst>
            <pc:docMk/>
            <pc:sldMk cId="154043698" sldId="339"/>
            <ac:picMk id="5" creationId="{259D7110-240B-FBE1-437E-DB8EE42CD0B7}"/>
          </ac:picMkLst>
        </pc:picChg>
        <pc:picChg chg="add mod">
          <ac:chgData name="Nathan de Matos" userId="3a5225b8559bdc10" providerId="Windows Live" clId="Web-{B2F8C706-19C0-4E60-9E1D-BE81B41FA031}" dt="2022-08-23T20:06:33.343" v="1333" actId="14100"/>
          <ac:picMkLst>
            <pc:docMk/>
            <pc:sldMk cId="154043698" sldId="339"/>
            <ac:picMk id="5" creationId="{6F287CD9-8D97-7862-380C-DEE1AD057715}"/>
          </ac:picMkLst>
        </pc:picChg>
        <pc:picChg chg="del">
          <ac:chgData name="Nathan de Matos" userId="3a5225b8559bdc10" providerId="Windows Live" clId="Web-{B2F8C706-19C0-4E60-9E1D-BE81B41FA031}" dt="2022-08-23T18:59:22.395" v="910"/>
          <ac:picMkLst>
            <pc:docMk/>
            <pc:sldMk cId="154043698" sldId="339"/>
            <ac:picMk id="7" creationId="{B59F5A90-4B07-92AC-B556-FC09792A275A}"/>
          </ac:picMkLst>
        </pc:picChg>
        <pc:picChg chg="del">
          <ac:chgData name="Nathan de Matos" userId="3a5225b8559bdc10" providerId="Windows Live" clId="Web-{B2F8C706-19C0-4E60-9E1D-BE81B41FA031}" dt="2022-08-23T18:59:22.020" v="909"/>
          <ac:picMkLst>
            <pc:docMk/>
            <pc:sldMk cId="154043698" sldId="339"/>
            <ac:picMk id="8" creationId="{2B4BE0BD-CEA5-D3D5-C372-0387BCC8AC46}"/>
          </ac:picMkLst>
        </pc:picChg>
        <pc:picChg chg="mod">
          <ac:chgData name="Nathan de Matos" userId="3a5225b8559bdc10" providerId="Windows Live" clId="Web-{B2F8C706-19C0-4E60-9E1D-BE81B41FA031}" dt="2022-08-23T19:55:33.539" v="1107" actId="1076"/>
          <ac:picMkLst>
            <pc:docMk/>
            <pc:sldMk cId="154043698" sldId="339"/>
            <ac:picMk id="9" creationId="{7569929D-039D-9051-A146-65FAEBBBB381}"/>
          </ac:picMkLst>
        </pc:picChg>
        <pc:picChg chg="del">
          <ac:chgData name="Nathan de Matos" userId="3a5225b8559bdc10" providerId="Windows Live" clId="Web-{B2F8C706-19C0-4E60-9E1D-BE81B41FA031}" dt="2022-08-23T18:59:21.380" v="908"/>
          <ac:picMkLst>
            <pc:docMk/>
            <pc:sldMk cId="154043698" sldId="339"/>
            <ac:picMk id="10" creationId="{9117936D-DAA4-4127-DCB9-B5E2B8EC558F}"/>
          </ac:picMkLst>
        </pc:picChg>
        <pc:picChg chg="del">
          <ac:chgData name="Nathan de Matos" userId="3a5225b8559bdc10" providerId="Windows Live" clId="Web-{B2F8C706-19C0-4E60-9E1D-BE81B41FA031}" dt="2022-08-23T18:59:20.833" v="907"/>
          <ac:picMkLst>
            <pc:docMk/>
            <pc:sldMk cId="154043698" sldId="339"/>
            <ac:picMk id="11" creationId="{D2CB6B3A-0FCB-C275-3FFB-0E3E045DA51E}"/>
          </ac:picMkLst>
        </pc:picChg>
      </pc:sldChg>
      <pc:sldChg chg="addSp delSp modSp add del replId">
        <pc:chgData name="Nathan de Matos" userId="3a5225b8559bdc10" providerId="Windows Live" clId="Web-{B2F8C706-19C0-4E60-9E1D-BE81B41FA031}" dt="2022-08-23T18:57:22.782" v="904"/>
        <pc:sldMkLst>
          <pc:docMk/>
          <pc:sldMk cId="505891427" sldId="339"/>
        </pc:sldMkLst>
        <pc:spChg chg="mod">
          <ac:chgData name="Nathan de Matos" userId="3a5225b8559bdc10" providerId="Windows Live" clId="Web-{B2F8C706-19C0-4E60-9E1D-BE81B41FA031}" dt="2022-08-23T18:57:09.344" v="900" actId="20577"/>
          <ac:spMkLst>
            <pc:docMk/>
            <pc:sldMk cId="505891427" sldId="339"/>
            <ac:spMk id="4" creationId="{C5E2471A-52E3-F027-4F4A-CFDB73CEBA21}"/>
          </ac:spMkLst>
        </pc:spChg>
        <pc:spChg chg="add mod">
          <ac:chgData name="Nathan de Matos" userId="3a5225b8559bdc10" providerId="Windows Live" clId="Web-{B2F8C706-19C0-4E60-9E1D-BE81B41FA031}" dt="2022-08-23T18:57:20.547" v="903"/>
          <ac:spMkLst>
            <pc:docMk/>
            <pc:sldMk cId="505891427" sldId="339"/>
            <ac:spMk id="13" creationId="{E93E431B-8854-BFDB-2B8A-8E0C5FDC1B2A}"/>
          </ac:spMkLst>
        </pc:spChg>
        <pc:picChg chg="del">
          <ac:chgData name="Nathan de Matos" userId="3a5225b8559bdc10" providerId="Windows Live" clId="Web-{B2F8C706-19C0-4E60-9E1D-BE81B41FA031}" dt="2022-08-23T18:57:01.375" v="897"/>
          <ac:picMkLst>
            <pc:docMk/>
            <pc:sldMk cId="505891427" sldId="339"/>
            <ac:picMk id="5" creationId="{259D7110-240B-FBE1-437E-DB8EE42CD0B7}"/>
          </ac:picMkLst>
        </pc:picChg>
        <pc:picChg chg="del mod">
          <ac:chgData name="Nathan de Matos" userId="3a5225b8559bdc10" providerId="Windows Live" clId="Web-{B2F8C706-19C0-4E60-9E1D-BE81B41FA031}" dt="2022-08-23T18:57:20.547" v="903"/>
          <ac:picMkLst>
            <pc:docMk/>
            <pc:sldMk cId="505891427" sldId="339"/>
            <ac:picMk id="6146" creationId="{2834653E-A24D-C2E6-556B-C1D13CF865F9}"/>
          </ac:picMkLst>
        </pc:picChg>
      </pc:sldChg>
    </pc:docChg>
  </pc:docChgLst>
  <pc:docChgLst>
    <pc:chgData name="Nathan de Matos" userId="3a5225b8559bdc10" providerId="Windows Live" clId="Web-{8A71B817-4064-4B0B-83DF-BE9F3A05AC15}"/>
    <pc:docChg chg="addSld modSld">
      <pc:chgData name="Nathan de Matos" userId="3a5225b8559bdc10" providerId="Windows Live" clId="Web-{8A71B817-4064-4B0B-83DF-BE9F3A05AC15}" dt="2022-09-29T18:22:56.625" v="172" actId="1076"/>
      <pc:docMkLst>
        <pc:docMk/>
      </pc:docMkLst>
      <pc:sldChg chg="addSp delSp modSp add replId">
        <pc:chgData name="Nathan de Matos" userId="3a5225b8559bdc10" providerId="Windows Live" clId="Web-{8A71B817-4064-4B0B-83DF-BE9F3A05AC15}" dt="2022-09-29T17:26:05.914" v="10" actId="1076"/>
        <pc:sldMkLst>
          <pc:docMk/>
          <pc:sldMk cId="3952284993" sldId="349"/>
        </pc:sldMkLst>
        <pc:picChg chg="add mod">
          <ac:chgData name="Nathan de Matos" userId="3a5225b8559bdc10" providerId="Windows Live" clId="Web-{8A71B817-4064-4B0B-83DF-BE9F3A05AC15}" dt="2022-09-29T17:26:05.914" v="10" actId="1076"/>
          <ac:picMkLst>
            <pc:docMk/>
            <pc:sldMk cId="3952284993" sldId="349"/>
            <ac:picMk id="6" creationId="{8E014A6D-606D-F412-9EBA-5F045272E570}"/>
          </ac:picMkLst>
        </pc:picChg>
        <pc:picChg chg="add mod">
          <ac:chgData name="Nathan de Matos" userId="3a5225b8559bdc10" providerId="Windows Live" clId="Web-{8A71B817-4064-4B0B-83DF-BE9F3A05AC15}" dt="2022-09-29T17:25:59.524" v="9" actId="14100"/>
          <ac:picMkLst>
            <pc:docMk/>
            <pc:sldMk cId="3952284993" sldId="349"/>
            <ac:picMk id="9" creationId="{0EB75BF0-D572-B0B5-1EBF-14D4C2448C36}"/>
          </ac:picMkLst>
        </pc:picChg>
        <pc:picChg chg="del">
          <ac:chgData name="Nathan de Matos" userId="3a5225b8559bdc10" providerId="Windows Live" clId="Web-{8A71B817-4064-4B0B-83DF-BE9F3A05AC15}" dt="2022-09-29T17:25:04.522" v="2"/>
          <ac:picMkLst>
            <pc:docMk/>
            <pc:sldMk cId="3952284993" sldId="349"/>
            <ac:picMk id="10" creationId="{2CD6460D-11B5-CD19-AF6B-ACFA5ECF5F6B}"/>
          </ac:picMkLst>
        </pc:picChg>
        <pc:picChg chg="del">
          <ac:chgData name="Nathan de Matos" userId="3a5225b8559bdc10" providerId="Windows Live" clId="Web-{8A71B817-4064-4B0B-83DF-BE9F3A05AC15}" dt="2022-09-29T17:21:40.890" v="1"/>
          <ac:picMkLst>
            <pc:docMk/>
            <pc:sldMk cId="3952284993" sldId="349"/>
            <ac:picMk id="11" creationId="{AAFDFE92-1A00-04FE-532B-C04A3B7CE267}"/>
          </ac:picMkLst>
        </pc:picChg>
      </pc:sldChg>
      <pc:sldChg chg="addSp delSp modSp add replId">
        <pc:chgData name="Nathan de Matos" userId="3a5225b8559bdc10" providerId="Windows Live" clId="Web-{8A71B817-4064-4B0B-83DF-BE9F3A05AC15}" dt="2022-09-29T17:58:53.645" v="89" actId="1076"/>
        <pc:sldMkLst>
          <pc:docMk/>
          <pc:sldMk cId="3959964512" sldId="350"/>
        </pc:sldMkLst>
        <pc:spChg chg="mod">
          <ac:chgData name="Nathan de Matos" userId="3a5225b8559bdc10" providerId="Windows Live" clId="Web-{8A71B817-4064-4B0B-83DF-BE9F3A05AC15}" dt="2022-09-29T17:57:20.017" v="81" actId="20577"/>
          <ac:spMkLst>
            <pc:docMk/>
            <pc:sldMk cId="3959964512" sldId="350"/>
            <ac:spMk id="5" creationId="{59285827-B2B3-9CA9-C154-86A2DC84A770}"/>
          </ac:spMkLst>
        </pc:spChg>
        <pc:picChg chg="add del mod">
          <ac:chgData name="Nathan de Matos" userId="3a5225b8559bdc10" providerId="Windows Live" clId="Web-{8A71B817-4064-4B0B-83DF-BE9F3A05AC15}" dt="2022-09-29T17:57:02.814" v="65"/>
          <ac:picMkLst>
            <pc:docMk/>
            <pc:sldMk cId="3959964512" sldId="350"/>
            <ac:picMk id="6" creationId="{87017AF0-48F5-A052-4A24-D6384C72EEBB}"/>
          </ac:picMkLst>
        </pc:picChg>
        <pc:picChg chg="del">
          <ac:chgData name="Nathan de Matos" userId="3a5225b8559bdc10" providerId="Windows Live" clId="Web-{8A71B817-4064-4B0B-83DF-BE9F3A05AC15}" dt="2022-09-29T17:26:19.165" v="12"/>
          <ac:picMkLst>
            <pc:docMk/>
            <pc:sldMk cId="3959964512" sldId="350"/>
            <ac:picMk id="6" creationId="{8E014A6D-606D-F412-9EBA-5F045272E570}"/>
          </ac:picMkLst>
        </pc:picChg>
        <pc:picChg chg="del">
          <ac:chgData name="Nathan de Matos" userId="3a5225b8559bdc10" providerId="Windows Live" clId="Web-{8A71B817-4064-4B0B-83DF-BE9F3A05AC15}" dt="2022-09-29T17:26:20.024" v="13"/>
          <ac:picMkLst>
            <pc:docMk/>
            <pc:sldMk cId="3959964512" sldId="350"/>
            <ac:picMk id="9" creationId="{0EB75BF0-D572-B0B5-1EBF-14D4C2448C36}"/>
          </ac:picMkLst>
        </pc:picChg>
        <pc:picChg chg="add mod">
          <ac:chgData name="Nathan de Matos" userId="3a5225b8559bdc10" providerId="Windows Live" clId="Web-{8A71B817-4064-4B0B-83DF-BE9F3A05AC15}" dt="2022-09-29T17:58:53.645" v="89" actId="1076"/>
          <ac:picMkLst>
            <pc:docMk/>
            <pc:sldMk cId="3959964512" sldId="350"/>
            <ac:picMk id="9" creationId="{634C7BC7-51DA-BB27-DE6F-378E55BD07C8}"/>
          </ac:picMkLst>
        </pc:picChg>
        <pc:picChg chg="add mod">
          <ac:chgData name="Nathan de Matos" userId="3a5225b8559bdc10" providerId="Windows Live" clId="Web-{8A71B817-4064-4B0B-83DF-BE9F3A05AC15}" dt="2022-09-29T17:58:17.737" v="84" actId="14100"/>
          <ac:picMkLst>
            <pc:docMk/>
            <pc:sldMk cId="3959964512" sldId="350"/>
            <ac:picMk id="10" creationId="{E26E40B1-35B9-8681-4E26-21403DE4B7EA}"/>
          </ac:picMkLst>
        </pc:picChg>
        <pc:picChg chg="add mod">
          <ac:chgData name="Nathan de Matos" userId="3a5225b8559bdc10" providerId="Windows Live" clId="Web-{8A71B817-4064-4B0B-83DF-BE9F3A05AC15}" dt="2022-09-29T17:58:48.473" v="88" actId="14100"/>
          <ac:picMkLst>
            <pc:docMk/>
            <pc:sldMk cId="3959964512" sldId="350"/>
            <ac:picMk id="11" creationId="{4AB53110-93F2-2AA0-18C2-5D582CD5244B}"/>
          </ac:picMkLst>
        </pc:picChg>
      </pc:sldChg>
      <pc:sldChg chg="addSp delSp modSp add replId">
        <pc:chgData name="Nathan de Matos" userId="3a5225b8559bdc10" providerId="Windows Live" clId="Web-{8A71B817-4064-4B0B-83DF-BE9F3A05AC15}" dt="2022-09-29T18:22:56.625" v="172" actId="1076"/>
        <pc:sldMkLst>
          <pc:docMk/>
          <pc:sldMk cId="3371873784" sldId="351"/>
        </pc:sldMkLst>
        <pc:spChg chg="mod">
          <ac:chgData name="Nathan de Matos" userId="3a5225b8559bdc10" providerId="Windows Live" clId="Web-{8A71B817-4064-4B0B-83DF-BE9F3A05AC15}" dt="2022-09-29T18:00:43.335" v="166" actId="20577"/>
          <ac:spMkLst>
            <pc:docMk/>
            <pc:sldMk cId="3371873784" sldId="351"/>
            <ac:spMk id="5" creationId="{59285827-B2B3-9CA9-C154-86A2DC84A770}"/>
          </ac:spMkLst>
        </pc:spChg>
        <pc:picChg chg="add mod">
          <ac:chgData name="Nathan de Matos" userId="3a5225b8559bdc10" providerId="Windows Live" clId="Web-{8A71B817-4064-4B0B-83DF-BE9F3A05AC15}" dt="2022-09-29T18:22:56.625" v="172" actId="1076"/>
          <ac:picMkLst>
            <pc:docMk/>
            <pc:sldMk cId="3371873784" sldId="351"/>
            <ac:picMk id="6" creationId="{7C0E2792-DCF5-3731-1719-1A833BB69FBB}"/>
          </ac:picMkLst>
        </pc:picChg>
        <pc:picChg chg="del">
          <ac:chgData name="Nathan de Matos" userId="3a5225b8559bdc10" providerId="Windows Live" clId="Web-{8A71B817-4064-4B0B-83DF-BE9F3A05AC15}" dt="2022-09-29T18:00:11.193" v="91"/>
          <ac:picMkLst>
            <pc:docMk/>
            <pc:sldMk cId="3371873784" sldId="351"/>
            <ac:picMk id="9" creationId="{634C7BC7-51DA-BB27-DE6F-378E55BD07C8}"/>
          </ac:picMkLst>
        </pc:picChg>
        <pc:picChg chg="del">
          <ac:chgData name="Nathan de Matos" userId="3a5225b8559bdc10" providerId="Windows Live" clId="Web-{8A71B817-4064-4B0B-83DF-BE9F3A05AC15}" dt="2022-09-29T18:00:12.990" v="93"/>
          <ac:picMkLst>
            <pc:docMk/>
            <pc:sldMk cId="3371873784" sldId="351"/>
            <ac:picMk id="10" creationId="{E26E40B1-35B9-8681-4E26-21403DE4B7EA}"/>
          </ac:picMkLst>
        </pc:picChg>
        <pc:picChg chg="del">
          <ac:chgData name="Nathan de Matos" userId="3a5225b8559bdc10" providerId="Windows Live" clId="Web-{8A71B817-4064-4B0B-83DF-BE9F3A05AC15}" dt="2022-09-29T18:00:12.615" v="92"/>
          <ac:picMkLst>
            <pc:docMk/>
            <pc:sldMk cId="3371873784" sldId="351"/>
            <ac:picMk id="11" creationId="{4AB53110-93F2-2AA0-18C2-5D582CD5244B}"/>
          </ac:picMkLst>
        </pc:picChg>
      </pc:sldChg>
    </pc:docChg>
  </pc:docChgLst>
  <pc:docChgLst>
    <pc:chgData name="Nathan de Matos" userId="3a5225b8559bdc10" providerId="Windows Live" clId="Web-{F2774700-7A86-4ECC-B5E2-587D09762B07}"/>
    <pc:docChg chg="addSld delSld modSld">
      <pc:chgData name="Nathan de Matos" userId="3a5225b8559bdc10" providerId="Windows Live" clId="Web-{F2774700-7A86-4ECC-B5E2-587D09762B07}" dt="2023-02-01T00:09:30.500" v="32"/>
      <pc:docMkLst>
        <pc:docMk/>
      </pc:docMkLst>
      <pc:sldChg chg="modSp add del replId">
        <pc:chgData name="Nathan de Matos" userId="3a5225b8559bdc10" providerId="Windows Live" clId="Web-{F2774700-7A86-4ECC-B5E2-587D09762B07}" dt="2023-02-01T00:09:30.500" v="32"/>
        <pc:sldMkLst>
          <pc:docMk/>
          <pc:sldMk cId="3310956346" sldId="429"/>
        </pc:sldMkLst>
        <pc:spChg chg="mod">
          <ac:chgData name="Nathan de Matos" userId="3a5225b8559bdc10" providerId="Windows Live" clId="Web-{F2774700-7A86-4ECC-B5E2-587D09762B07}" dt="2023-02-01T00:09:19.718" v="31" actId="20577"/>
          <ac:spMkLst>
            <pc:docMk/>
            <pc:sldMk cId="3310956346" sldId="429"/>
            <ac:spMk id="10" creationId="{9630AABF-D482-57C1-FEEF-EF3D5EF9AA49}"/>
          </ac:spMkLst>
        </pc:spChg>
      </pc:sldChg>
    </pc:docChg>
  </pc:docChgLst>
  <pc:docChgLst>
    <pc:chgData clId="Web-{12396E4D-E18E-43DF-8249-B0C39C833C6C}"/>
    <pc:docChg chg="modSld">
      <pc:chgData name="" userId="" providerId="" clId="Web-{12396E4D-E18E-43DF-8249-B0C39C833C6C}" dt="2022-08-30T20:16:20.740" v="0" actId="20577"/>
      <pc:docMkLst>
        <pc:docMk/>
      </pc:docMkLst>
      <pc:sldChg chg="modSp">
        <pc:chgData name="" userId="" providerId="" clId="Web-{12396E4D-E18E-43DF-8249-B0C39C833C6C}" dt="2022-08-30T20:16:20.740" v="0" actId="20577"/>
        <pc:sldMkLst>
          <pc:docMk/>
          <pc:sldMk cId="3417344818" sldId="279"/>
        </pc:sldMkLst>
        <pc:spChg chg="mod">
          <ac:chgData name="" userId="" providerId="" clId="Web-{12396E4D-E18E-43DF-8249-B0C39C833C6C}" dt="2022-08-30T20:16:20.740" v="0" actId="20577"/>
          <ac:spMkLst>
            <pc:docMk/>
            <pc:sldMk cId="3417344818" sldId="279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055CA1A1-7CCB-4535-960A-91980ADD14E3}"/>
    <pc:docChg chg="modSld">
      <pc:chgData name="Nathan de Matos" userId="3a5225b8559bdc10" providerId="Windows Live" clId="Web-{055CA1A1-7CCB-4535-960A-91980ADD14E3}" dt="2022-11-09T21:51:02.598" v="241" actId="20577"/>
      <pc:docMkLst>
        <pc:docMk/>
      </pc:docMkLst>
      <pc:sldChg chg="modSp">
        <pc:chgData name="Nathan de Matos" userId="3a5225b8559bdc10" providerId="Windows Live" clId="Web-{055CA1A1-7CCB-4535-960A-91980ADD14E3}" dt="2022-11-09T21:51:02.598" v="241" actId="20577"/>
        <pc:sldMkLst>
          <pc:docMk/>
          <pc:sldMk cId="1978804924" sldId="295"/>
        </pc:sldMkLst>
        <pc:spChg chg="mod">
          <ac:chgData name="Nathan de Matos" userId="3a5225b8559bdc10" providerId="Windows Live" clId="Web-{055CA1A1-7CCB-4535-960A-91980ADD14E3}" dt="2022-11-09T21:51:02.598" v="241" actId="20577"/>
          <ac:spMkLst>
            <pc:docMk/>
            <pc:sldMk cId="1978804924" sldId="295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6087C5AB-0C1D-4469-8E1A-8DD0FAB5543F}"/>
    <pc:docChg chg="addSld delSld modSld">
      <pc:chgData name="Nathan de Matos" userId="3a5225b8559bdc10" providerId="Windows Live" clId="Web-{6087C5AB-0C1D-4469-8E1A-8DD0FAB5543F}" dt="2022-08-03T23:47:02.915" v="760"/>
      <pc:docMkLst>
        <pc:docMk/>
      </pc:docMkLst>
      <pc:sldChg chg="addSp delSp modSp add replId">
        <pc:chgData name="Nathan de Matos" userId="3a5225b8559bdc10" providerId="Windows Live" clId="Web-{6087C5AB-0C1D-4469-8E1A-8DD0FAB5543F}" dt="2022-08-03T21:42:51.770" v="584" actId="1076"/>
        <pc:sldMkLst>
          <pc:docMk/>
          <pc:sldMk cId="633532981" sldId="334"/>
        </pc:sldMkLst>
        <pc:spChg chg="mod">
          <ac:chgData name="Nathan de Matos" userId="3a5225b8559bdc10" providerId="Windows Live" clId="Web-{6087C5AB-0C1D-4469-8E1A-8DD0FAB5543F}" dt="2022-08-03T21:34:01.530" v="221" actId="20577"/>
          <ac:spMkLst>
            <pc:docMk/>
            <pc:sldMk cId="633532981" sldId="334"/>
            <ac:spMk id="5" creationId="{59285827-B2B3-9CA9-C154-86A2DC84A770}"/>
          </ac:spMkLst>
        </pc:spChg>
        <pc:picChg chg="del">
          <ac:chgData name="Nathan de Matos" userId="3a5225b8559bdc10" providerId="Windows Live" clId="Web-{6087C5AB-0C1D-4469-8E1A-8DD0FAB5543F}" dt="2022-08-03T21:30:17.709" v="29"/>
          <ac:picMkLst>
            <pc:docMk/>
            <pc:sldMk cId="633532981" sldId="334"/>
            <ac:picMk id="4" creationId="{C77E05A9-7AE5-A2E8-A677-59933D299D2C}"/>
          </ac:picMkLst>
        </pc:picChg>
        <pc:picChg chg="add mod">
          <ac:chgData name="Nathan de Matos" userId="3a5225b8559bdc10" providerId="Windows Live" clId="Web-{6087C5AB-0C1D-4469-8E1A-8DD0FAB5543F}" dt="2022-08-03T21:42:51.770" v="584" actId="1076"/>
          <ac:picMkLst>
            <pc:docMk/>
            <pc:sldMk cId="633532981" sldId="334"/>
            <ac:picMk id="6" creationId="{EFB95A83-6848-B2C0-4AC1-813F1A0947EC}"/>
          </ac:picMkLst>
        </pc:picChg>
      </pc:sldChg>
      <pc:sldChg chg="modSp add replId">
        <pc:chgData name="Nathan de Matos" userId="3a5225b8559bdc10" providerId="Windows Live" clId="Web-{6087C5AB-0C1D-4469-8E1A-8DD0FAB5543F}" dt="2022-08-03T21:42:47.301" v="583" actId="14100"/>
        <pc:sldMkLst>
          <pc:docMk/>
          <pc:sldMk cId="3139335605" sldId="335"/>
        </pc:sldMkLst>
        <pc:spChg chg="mod">
          <ac:chgData name="Nathan de Matos" userId="3a5225b8559bdc10" providerId="Windows Live" clId="Web-{6087C5AB-0C1D-4469-8E1A-8DD0FAB5543F}" dt="2022-08-03T21:42:32.847" v="579" actId="20577"/>
          <ac:spMkLst>
            <pc:docMk/>
            <pc:sldMk cId="3139335605" sldId="335"/>
            <ac:spMk id="5" creationId="{59285827-B2B3-9CA9-C154-86A2DC84A770}"/>
          </ac:spMkLst>
        </pc:spChg>
        <pc:picChg chg="mod">
          <ac:chgData name="Nathan de Matos" userId="3a5225b8559bdc10" providerId="Windows Live" clId="Web-{6087C5AB-0C1D-4469-8E1A-8DD0FAB5543F}" dt="2022-08-03T21:42:47.301" v="583" actId="14100"/>
          <ac:picMkLst>
            <pc:docMk/>
            <pc:sldMk cId="3139335605" sldId="335"/>
            <ac:picMk id="6" creationId="{EFB95A83-6848-B2C0-4AC1-813F1A0947EC}"/>
          </ac:picMkLst>
        </pc:picChg>
      </pc:sldChg>
      <pc:sldChg chg="modSp add del replId">
        <pc:chgData name="Nathan de Matos" userId="3a5225b8559bdc10" providerId="Windows Live" clId="Web-{6087C5AB-0C1D-4469-8E1A-8DD0FAB5543F}" dt="2022-08-03T23:47:02.915" v="760"/>
        <pc:sldMkLst>
          <pc:docMk/>
          <pc:sldMk cId="3627833552" sldId="336"/>
        </pc:sldMkLst>
        <pc:spChg chg="mod">
          <ac:chgData name="Nathan de Matos" userId="3a5225b8559bdc10" providerId="Windows Live" clId="Web-{6087C5AB-0C1D-4469-8E1A-8DD0FAB5543F}" dt="2022-08-03T21:52:39.048" v="759" actId="20577"/>
          <ac:spMkLst>
            <pc:docMk/>
            <pc:sldMk cId="3627833552" sldId="336"/>
            <ac:spMk id="5" creationId="{59285827-B2B3-9CA9-C154-86A2DC84A770}"/>
          </ac:spMkLst>
        </pc:spChg>
        <pc:picChg chg="mod">
          <ac:chgData name="Nathan de Matos" userId="3a5225b8559bdc10" providerId="Windows Live" clId="Web-{6087C5AB-0C1D-4469-8E1A-8DD0FAB5543F}" dt="2022-08-03T21:42:56.551" v="585" actId="1076"/>
          <ac:picMkLst>
            <pc:docMk/>
            <pc:sldMk cId="3627833552" sldId="336"/>
            <ac:picMk id="6" creationId="{EFB95A83-6848-B2C0-4AC1-813F1A0947EC}"/>
          </ac:picMkLst>
        </pc:picChg>
      </pc:sldChg>
    </pc:docChg>
  </pc:docChgLst>
  <pc:docChgLst>
    <pc:chgData name="Nathan de Matos" userId="3a5225b8559bdc10" providerId="Windows Live" clId="Web-{6C2AD742-DA3C-497C-B062-8DC0DBE79D58}"/>
    <pc:docChg chg="addSld delSld modSld">
      <pc:chgData name="Nathan de Matos" userId="3a5225b8559bdc10" providerId="Windows Live" clId="Web-{6C2AD742-DA3C-497C-B062-8DC0DBE79D58}" dt="2022-09-03T20:46:57.825" v="453" actId="14100"/>
      <pc:docMkLst>
        <pc:docMk/>
      </pc:docMkLst>
      <pc:sldChg chg="modSp del">
        <pc:chgData name="Nathan de Matos" userId="3a5225b8559bdc10" providerId="Windows Live" clId="Web-{6C2AD742-DA3C-497C-B062-8DC0DBE79D58}" dt="2022-09-03T18:25:41.022" v="9"/>
        <pc:sldMkLst>
          <pc:docMk/>
          <pc:sldMk cId="241259115" sldId="278"/>
        </pc:sldMkLst>
        <pc:spChg chg="mod">
          <ac:chgData name="Nathan de Matos" userId="3a5225b8559bdc10" providerId="Windows Live" clId="Web-{6C2AD742-DA3C-497C-B062-8DC0DBE79D58}" dt="2022-09-03T18:25:33.912" v="8" actId="20577"/>
          <ac:spMkLst>
            <pc:docMk/>
            <pc:sldMk cId="241259115" sldId="278"/>
            <ac:spMk id="5" creationId="{59285827-B2B3-9CA9-C154-86A2DC84A770}"/>
          </ac:spMkLst>
        </pc:spChg>
      </pc:sldChg>
      <pc:sldChg chg="del">
        <pc:chgData name="Nathan de Matos" userId="3a5225b8559bdc10" providerId="Windows Live" clId="Web-{6C2AD742-DA3C-497C-B062-8DC0DBE79D58}" dt="2022-09-03T16:49:29.090" v="0"/>
        <pc:sldMkLst>
          <pc:docMk/>
          <pc:sldMk cId="926110995" sldId="291"/>
        </pc:sldMkLst>
      </pc:sldChg>
      <pc:sldChg chg="add">
        <pc:chgData name="Nathan de Matos" userId="3a5225b8559bdc10" providerId="Windows Live" clId="Web-{6C2AD742-DA3C-497C-B062-8DC0DBE79D58}" dt="2022-09-03T16:49:39.669" v="1"/>
        <pc:sldMkLst>
          <pc:docMk/>
          <pc:sldMk cId="3397237087" sldId="294"/>
        </pc:sldMkLst>
      </pc:sldChg>
      <pc:sldChg chg="add">
        <pc:chgData name="Nathan de Matos" userId="3a5225b8559bdc10" providerId="Windows Live" clId="Web-{6C2AD742-DA3C-497C-B062-8DC0DBE79D58}" dt="2022-09-03T16:49:39.747" v="2"/>
        <pc:sldMkLst>
          <pc:docMk/>
          <pc:sldMk cId="1978804924" sldId="295"/>
        </pc:sldMkLst>
      </pc:sldChg>
      <pc:sldChg chg="addSp modSp add">
        <pc:chgData name="Nathan de Matos" userId="3a5225b8559bdc10" providerId="Windows Live" clId="Web-{6C2AD742-DA3C-497C-B062-8DC0DBE79D58}" dt="2022-09-03T19:37:10.900" v="133" actId="20577"/>
        <pc:sldMkLst>
          <pc:docMk/>
          <pc:sldMk cId="3151924126" sldId="296"/>
        </pc:sldMkLst>
        <pc:spChg chg="mod">
          <ac:chgData name="Nathan de Matos" userId="3a5225b8559bdc10" providerId="Windows Live" clId="Web-{6C2AD742-DA3C-497C-B062-8DC0DBE79D58}" dt="2022-09-03T18:27:27.463" v="52" actId="20577"/>
          <ac:spMkLst>
            <pc:docMk/>
            <pc:sldMk cId="3151924126" sldId="296"/>
            <ac:spMk id="2" creationId="{A51987DC-E8EE-CC56-EDFF-366BB3994BE5}"/>
          </ac:spMkLst>
        </pc:spChg>
        <pc:spChg chg="mod">
          <ac:chgData name="Nathan de Matos" userId="3a5225b8559bdc10" providerId="Windows Live" clId="Web-{6C2AD742-DA3C-497C-B062-8DC0DBE79D58}" dt="2022-09-03T19:37:10.900" v="133" actId="20577"/>
          <ac:spMkLst>
            <pc:docMk/>
            <pc:sldMk cId="3151924126" sldId="296"/>
            <ac:spMk id="5" creationId="{59285827-B2B3-9CA9-C154-86A2DC84A770}"/>
          </ac:spMkLst>
        </pc:spChg>
        <pc:picChg chg="add mod">
          <ac:chgData name="Nathan de Matos" userId="3a5225b8559bdc10" providerId="Windows Live" clId="Web-{6C2AD742-DA3C-497C-B062-8DC0DBE79D58}" dt="2022-09-03T18:30:04.061" v="60" actId="14100"/>
          <ac:picMkLst>
            <pc:docMk/>
            <pc:sldMk cId="3151924126" sldId="296"/>
            <ac:picMk id="4" creationId="{CCAA317E-7EF7-66BD-B588-E2AD70D02211}"/>
          </ac:picMkLst>
        </pc:picChg>
      </pc:sldChg>
      <pc:sldChg chg="addSp modSp add replId">
        <pc:chgData name="Nathan de Matos" userId="3a5225b8559bdc10" providerId="Windows Live" clId="Web-{6C2AD742-DA3C-497C-B062-8DC0DBE79D58}" dt="2022-09-03T19:37:02.852" v="132" actId="20577"/>
        <pc:sldMkLst>
          <pc:docMk/>
          <pc:sldMk cId="2837417899" sldId="297"/>
        </pc:sldMkLst>
        <pc:spChg chg="mod">
          <ac:chgData name="Nathan de Matos" userId="3a5225b8559bdc10" providerId="Windows Live" clId="Web-{6C2AD742-DA3C-497C-B062-8DC0DBE79D58}" dt="2022-09-03T19:37:02.852" v="132" actId="20577"/>
          <ac:spMkLst>
            <pc:docMk/>
            <pc:sldMk cId="2837417899" sldId="297"/>
            <ac:spMk id="5" creationId="{59285827-B2B3-9CA9-C154-86A2DC84A770}"/>
          </ac:spMkLst>
        </pc:spChg>
        <pc:picChg chg="mod">
          <ac:chgData name="Nathan de Matos" userId="3a5225b8559bdc10" providerId="Windows Live" clId="Web-{6C2AD742-DA3C-497C-B062-8DC0DBE79D58}" dt="2022-09-03T19:35:33.362" v="127" actId="14100"/>
          <ac:picMkLst>
            <pc:docMk/>
            <pc:sldMk cId="2837417899" sldId="297"/>
            <ac:picMk id="4" creationId="{CCAA317E-7EF7-66BD-B588-E2AD70D02211}"/>
          </ac:picMkLst>
        </pc:picChg>
        <pc:picChg chg="add mod">
          <ac:chgData name="Nathan de Matos" userId="3a5225b8559bdc10" providerId="Windows Live" clId="Web-{6C2AD742-DA3C-497C-B062-8DC0DBE79D58}" dt="2022-09-03T19:35:29.174" v="126" actId="1076"/>
          <ac:picMkLst>
            <pc:docMk/>
            <pc:sldMk cId="2837417899" sldId="297"/>
            <ac:picMk id="6" creationId="{696E815C-EA66-F6E8-B4BA-6B2D2887060F}"/>
          </ac:picMkLst>
        </pc:picChg>
        <pc:picChg chg="add mod">
          <ac:chgData name="Nathan de Matos" userId="3a5225b8559bdc10" providerId="Windows Live" clId="Web-{6C2AD742-DA3C-497C-B062-8DC0DBE79D58}" dt="2022-09-03T19:36:22.553" v="130" actId="14100"/>
          <ac:picMkLst>
            <pc:docMk/>
            <pc:sldMk cId="2837417899" sldId="297"/>
            <ac:picMk id="7" creationId="{B6FBCA84-5D8B-27DB-DC26-4A4BF85A2767}"/>
          </ac:picMkLst>
        </pc:picChg>
      </pc:sldChg>
      <pc:sldChg chg="addSp delSp modSp add replId">
        <pc:chgData name="Nathan de Matos" userId="3a5225b8559bdc10" providerId="Windows Live" clId="Web-{6C2AD742-DA3C-497C-B062-8DC0DBE79D58}" dt="2022-09-03T19:56:54.789" v="332" actId="20577"/>
        <pc:sldMkLst>
          <pc:docMk/>
          <pc:sldMk cId="2131811135" sldId="298"/>
        </pc:sldMkLst>
        <pc:spChg chg="mod">
          <ac:chgData name="Nathan de Matos" userId="3a5225b8559bdc10" providerId="Windows Live" clId="Web-{6C2AD742-DA3C-497C-B062-8DC0DBE79D58}" dt="2022-09-03T19:56:54.789" v="332" actId="20577"/>
          <ac:spMkLst>
            <pc:docMk/>
            <pc:sldMk cId="2131811135" sldId="298"/>
            <ac:spMk id="5" creationId="{59285827-B2B3-9CA9-C154-86A2DC84A770}"/>
          </ac:spMkLst>
        </pc:spChg>
        <pc:picChg chg="del">
          <ac:chgData name="Nathan de Matos" userId="3a5225b8559bdc10" providerId="Windows Live" clId="Web-{6C2AD742-DA3C-497C-B062-8DC0DBE79D58}" dt="2022-09-03T19:42:59.641" v="136"/>
          <ac:picMkLst>
            <pc:docMk/>
            <pc:sldMk cId="2131811135" sldId="298"/>
            <ac:picMk id="6" creationId="{696E815C-EA66-F6E8-B4BA-6B2D2887060F}"/>
          </ac:picMkLst>
        </pc:picChg>
        <pc:picChg chg="del">
          <ac:chgData name="Nathan de Matos" userId="3a5225b8559bdc10" providerId="Windows Live" clId="Web-{6C2AD742-DA3C-497C-B062-8DC0DBE79D58}" dt="2022-09-03T19:42:57.094" v="135"/>
          <ac:picMkLst>
            <pc:docMk/>
            <pc:sldMk cId="2131811135" sldId="298"/>
            <ac:picMk id="7" creationId="{B6FBCA84-5D8B-27DB-DC26-4A4BF85A2767}"/>
          </ac:picMkLst>
        </pc:picChg>
        <pc:picChg chg="add del mod">
          <ac:chgData name="Nathan de Matos" userId="3a5225b8559bdc10" providerId="Windows Live" clId="Web-{6C2AD742-DA3C-497C-B062-8DC0DBE79D58}" dt="2022-09-03T19:54:36.014" v="322"/>
          <ac:picMkLst>
            <pc:docMk/>
            <pc:sldMk cId="2131811135" sldId="298"/>
            <ac:picMk id="9" creationId="{F7FB8AEB-4B9E-74FB-5708-3B24AE56D691}"/>
          </ac:picMkLst>
        </pc:picChg>
        <pc:picChg chg="add mod">
          <ac:chgData name="Nathan de Matos" userId="3a5225b8559bdc10" providerId="Windows Live" clId="Web-{6C2AD742-DA3C-497C-B062-8DC0DBE79D58}" dt="2022-09-03T19:55:50.597" v="328" actId="1076"/>
          <ac:picMkLst>
            <pc:docMk/>
            <pc:sldMk cId="2131811135" sldId="298"/>
            <ac:picMk id="10" creationId="{BE9669F3-24D1-2F30-EC16-F49CF5499A51}"/>
          </ac:picMkLst>
        </pc:picChg>
      </pc:sldChg>
      <pc:sldChg chg="addSp delSp modSp add replId">
        <pc:chgData name="Nathan de Matos" userId="3a5225b8559bdc10" providerId="Windows Live" clId="Web-{6C2AD742-DA3C-497C-B062-8DC0DBE79D58}" dt="2022-09-03T19:54:07.684" v="321" actId="1076"/>
        <pc:sldMkLst>
          <pc:docMk/>
          <pc:sldMk cId="94503185" sldId="299"/>
        </pc:sldMkLst>
        <pc:spChg chg="mod">
          <ac:chgData name="Nathan de Matos" userId="3a5225b8559bdc10" providerId="Windows Live" clId="Web-{6C2AD742-DA3C-497C-B062-8DC0DBE79D58}" dt="2022-09-03T19:53:01.508" v="314" actId="20577"/>
          <ac:spMkLst>
            <pc:docMk/>
            <pc:sldMk cId="94503185" sldId="299"/>
            <ac:spMk id="5" creationId="{59285827-B2B3-9CA9-C154-86A2DC84A770}"/>
          </ac:spMkLst>
        </pc:spChg>
        <pc:picChg chg="del">
          <ac:chgData name="Nathan de Matos" userId="3a5225b8559bdc10" providerId="Windows Live" clId="Web-{6C2AD742-DA3C-497C-B062-8DC0DBE79D58}" dt="2022-09-03T19:52:58.258" v="312"/>
          <ac:picMkLst>
            <pc:docMk/>
            <pc:sldMk cId="94503185" sldId="299"/>
            <ac:picMk id="4" creationId="{CCAA317E-7EF7-66BD-B588-E2AD70D02211}"/>
          </ac:picMkLst>
        </pc:picChg>
        <pc:picChg chg="add mod">
          <ac:chgData name="Nathan de Matos" userId="3a5225b8559bdc10" providerId="Windows Live" clId="Web-{6C2AD742-DA3C-497C-B062-8DC0DBE79D58}" dt="2022-09-03T19:53:17.900" v="317" actId="1076"/>
          <ac:picMkLst>
            <pc:docMk/>
            <pc:sldMk cId="94503185" sldId="299"/>
            <ac:picMk id="7" creationId="{22D8DE93-88BB-1FF9-D8AD-9F93C3F365BC}"/>
          </ac:picMkLst>
        </pc:picChg>
        <pc:picChg chg="del">
          <ac:chgData name="Nathan de Matos" userId="3a5225b8559bdc10" providerId="Windows Live" clId="Web-{6C2AD742-DA3C-497C-B062-8DC0DBE79D58}" dt="2022-09-03T19:52:56.586" v="311"/>
          <ac:picMkLst>
            <pc:docMk/>
            <pc:sldMk cId="94503185" sldId="299"/>
            <ac:picMk id="9" creationId="{F7FB8AEB-4B9E-74FB-5708-3B24AE56D691}"/>
          </ac:picMkLst>
        </pc:picChg>
        <pc:picChg chg="add mod">
          <ac:chgData name="Nathan de Matos" userId="3a5225b8559bdc10" providerId="Windows Live" clId="Web-{6C2AD742-DA3C-497C-B062-8DC0DBE79D58}" dt="2022-09-03T19:54:07.684" v="321" actId="1076"/>
          <ac:picMkLst>
            <pc:docMk/>
            <pc:sldMk cId="94503185" sldId="299"/>
            <ac:picMk id="10" creationId="{DB999D51-EE7C-0007-7A57-2A7088813EC2}"/>
          </ac:picMkLst>
        </pc:picChg>
      </pc:sldChg>
      <pc:sldChg chg="addSp delSp modSp add replId">
        <pc:chgData name="Nathan de Matos" userId="3a5225b8559bdc10" providerId="Windows Live" clId="Web-{6C2AD742-DA3C-497C-B062-8DC0DBE79D58}" dt="2022-09-03T20:46:57.825" v="453" actId="14100"/>
        <pc:sldMkLst>
          <pc:docMk/>
          <pc:sldMk cId="123521415" sldId="300"/>
        </pc:sldMkLst>
        <pc:spChg chg="mod">
          <ac:chgData name="Nathan de Matos" userId="3a5225b8559bdc10" providerId="Windows Live" clId="Web-{6C2AD742-DA3C-497C-B062-8DC0DBE79D58}" dt="2022-09-03T20:46:57.825" v="453" actId="14100"/>
          <ac:spMkLst>
            <pc:docMk/>
            <pc:sldMk cId="123521415" sldId="300"/>
            <ac:spMk id="5" creationId="{59285827-B2B3-9CA9-C154-86A2DC84A770}"/>
          </ac:spMkLst>
        </pc:spChg>
        <pc:picChg chg="add">
          <ac:chgData name="Nathan de Matos" userId="3a5225b8559bdc10" providerId="Windows Live" clId="Web-{6C2AD742-DA3C-497C-B062-8DC0DBE79D58}" dt="2022-09-03T20:28:53.742" v="351"/>
          <ac:picMkLst>
            <pc:docMk/>
            <pc:sldMk cId="123521415" sldId="300"/>
            <ac:picMk id="6" creationId="{363044FD-E6DC-5EE3-982D-025CAC2BA917}"/>
          </ac:picMkLst>
        </pc:picChg>
        <pc:picChg chg="del">
          <ac:chgData name="Nathan de Matos" userId="3a5225b8559bdc10" providerId="Windows Live" clId="Web-{6C2AD742-DA3C-497C-B062-8DC0DBE79D58}" dt="2022-09-03T20:12:32.381" v="335"/>
          <ac:picMkLst>
            <pc:docMk/>
            <pc:sldMk cId="123521415" sldId="300"/>
            <ac:picMk id="7" creationId="{22D8DE93-88BB-1FF9-D8AD-9F93C3F365BC}"/>
          </ac:picMkLst>
        </pc:picChg>
        <pc:picChg chg="del">
          <ac:chgData name="Nathan de Matos" userId="3a5225b8559bdc10" providerId="Windows Live" clId="Web-{6C2AD742-DA3C-497C-B062-8DC0DBE79D58}" dt="2022-09-03T20:12:28.834" v="334"/>
          <ac:picMkLst>
            <pc:docMk/>
            <pc:sldMk cId="123521415" sldId="300"/>
            <ac:picMk id="10" creationId="{DB999D51-EE7C-0007-7A57-2A7088813EC2}"/>
          </ac:picMkLst>
        </pc:picChg>
        <pc:picChg chg="add">
          <ac:chgData name="Nathan de Matos" userId="3a5225b8559bdc10" providerId="Windows Live" clId="Web-{6C2AD742-DA3C-497C-B062-8DC0DBE79D58}" dt="2022-09-03T20:28:53.757" v="352"/>
          <ac:picMkLst>
            <pc:docMk/>
            <pc:sldMk cId="123521415" sldId="300"/>
            <ac:picMk id="11" creationId="{7AEC9AE4-A9C7-103D-B6C6-4A18F477B824}"/>
          </ac:picMkLst>
        </pc:picChg>
      </pc:sldChg>
    </pc:docChg>
  </pc:docChgLst>
  <pc:docChgLst>
    <pc:chgData name="Nathan de Matos" userId="3a5225b8559bdc10" providerId="Windows Live" clId="Web-{4FE1BA80-0D6D-4503-8317-3F2B6FDFDB33}"/>
    <pc:docChg chg="addSld delSld modSld">
      <pc:chgData name="Nathan de Matos" userId="3a5225b8559bdc10" providerId="Windows Live" clId="Web-{4FE1BA80-0D6D-4503-8317-3F2B6FDFDB33}" dt="2022-08-31T20:22:11.711" v="374"/>
      <pc:docMkLst>
        <pc:docMk/>
      </pc:docMkLst>
      <pc:sldChg chg="addSp delSp modSp">
        <pc:chgData name="Nathan de Matos" userId="3a5225b8559bdc10" providerId="Windows Live" clId="Web-{4FE1BA80-0D6D-4503-8317-3F2B6FDFDB33}" dt="2022-08-31T17:38:33.019" v="10" actId="1076"/>
        <pc:sldMkLst>
          <pc:docMk/>
          <pc:sldMk cId="3417344818" sldId="279"/>
        </pc:sldMkLst>
        <pc:picChg chg="add del mod">
          <ac:chgData name="Nathan de Matos" userId="3a5225b8559bdc10" providerId="Windows Live" clId="Web-{4FE1BA80-0D6D-4503-8317-3F2B6FDFDB33}" dt="2022-08-31T17:38:23.988" v="5"/>
          <ac:picMkLst>
            <pc:docMk/>
            <pc:sldMk cId="3417344818" sldId="279"/>
            <ac:picMk id="4" creationId="{E4EDFEC5-AF79-B371-D32F-18AD8ADA5E76}"/>
          </ac:picMkLst>
        </pc:picChg>
        <pc:picChg chg="del">
          <ac:chgData name="Nathan de Matos" userId="3a5225b8559bdc10" providerId="Windows Live" clId="Web-{4FE1BA80-0D6D-4503-8317-3F2B6FDFDB33}" dt="2022-08-31T17:37:58.753" v="0"/>
          <ac:picMkLst>
            <pc:docMk/>
            <pc:sldMk cId="3417344818" sldId="279"/>
            <ac:picMk id="6" creationId="{59CD6B22-1C00-6460-C3B0-8287000D4184}"/>
          </ac:picMkLst>
        </pc:picChg>
        <pc:picChg chg="add mod">
          <ac:chgData name="Nathan de Matos" userId="3a5225b8559bdc10" providerId="Windows Live" clId="Web-{4FE1BA80-0D6D-4503-8317-3F2B6FDFDB33}" dt="2022-08-31T17:38:33.019" v="10" actId="1076"/>
          <ac:picMkLst>
            <pc:docMk/>
            <pc:sldMk cId="3417344818" sldId="279"/>
            <ac:picMk id="7" creationId="{D371566F-A163-BA73-FD6B-A46059E186BF}"/>
          </ac:picMkLst>
        </pc:picChg>
      </pc:sldChg>
      <pc:sldChg chg="addSp delSp modSp">
        <pc:chgData name="Nathan de Matos" userId="3a5225b8559bdc10" providerId="Windows Live" clId="Web-{4FE1BA80-0D6D-4503-8317-3F2B6FDFDB33}" dt="2022-08-31T18:53:18.944" v="86" actId="14100"/>
        <pc:sldMkLst>
          <pc:docMk/>
          <pc:sldMk cId="2624863207" sldId="280"/>
        </pc:sldMkLst>
        <pc:spChg chg="mod">
          <ac:chgData name="Nathan de Matos" userId="3a5225b8559bdc10" providerId="Windows Live" clId="Web-{4FE1BA80-0D6D-4503-8317-3F2B6FDFDB33}" dt="2022-08-31T18:51:56.191" v="76" actId="20577"/>
          <ac:spMkLst>
            <pc:docMk/>
            <pc:sldMk cId="2624863207" sldId="280"/>
            <ac:spMk id="5" creationId="{59285827-B2B3-9CA9-C154-86A2DC84A770}"/>
          </ac:spMkLst>
        </pc:spChg>
        <pc:picChg chg="add del mod">
          <ac:chgData name="Nathan de Matos" userId="3a5225b8559bdc10" providerId="Windows Live" clId="Web-{4FE1BA80-0D6D-4503-8317-3F2B6FDFDB33}" dt="2022-08-31T18:52:45.490" v="83"/>
          <ac:picMkLst>
            <pc:docMk/>
            <pc:sldMk cId="2624863207" sldId="280"/>
            <ac:picMk id="4" creationId="{FD5FE352-7AC4-0D5B-68C1-4A6CB223B9BA}"/>
          </ac:picMkLst>
        </pc:picChg>
        <pc:picChg chg="add mod">
          <ac:chgData name="Nathan de Matos" userId="3a5225b8559bdc10" providerId="Windows Live" clId="Web-{4FE1BA80-0D6D-4503-8317-3F2B6FDFDB33}" dt="2022-08-31T18:53:18.944" v="86" actId="14100"/>
          <ac:picMkLst>
            <pc:docMk/>
            <pc:sldMk cId="2624863207" sldId="280"/>
            <ac:picMk id="7" creationId="{83C569A0-4A8E-23CB-7A84-AA16AA7C5302}"/>
          </ac:picMkLst>
        </pc:picChg>
      </pc:sldChg>
      <pc:sldChg chg="addSp delSp modSp add replId">
        <pc:chgData name="Nathan de Matos" userId="3a5225b8559bdc10" providerId="Windows Live" clId="Web-{4FE1BA80-0D6D-4503-8317-3F2B6FDFDB33}" dt="2022-08-31T19:02:55.583" v="107" actId="20577"/>
        <pc:sldMkLst>
          <pc:docMk/>
          <pc:sldMk cId="2840016613" sldId="281"/>
        </pc:sldMkLst>
        <pc:spChg chg="mod">
          <ac:chgData name="Nathan de Matos" userId="3a5225b8559bdc10" providerId="Windows Live" clId="Web-{4FE1BA80-0D6D-4503-8317-3F2B6FDFDB33}" dt="2022-08-31T19:02:55.583" v="107" actId="20577"/>
          <ac:spMkLst>
            <pc:docMk/>
            <pc:sldMk cId="2840016613" sldId="281"/>
            <ac:spMk id="5" creationId="{59285827-B2B3-9CA9-C154-86A2DC84A770}"/>
          </ac:spMkLst>
        </pc:spChg>
        <pc:picChg chg="add mod">
          <ac:chgData name="Nathan de Matos" userId="3a5225b8559bdc10" providerId="Windows Live" clId="Web-{4FE1BA80-0D6D-4503-8317-3F2B6FDFDB33}" dt="2022-08-31T19:02:43.489" v="93" actId="1076"/>
          <ac:picMkLst>
            <pc:docMk/>
            <pc:sldMk cId="2840016613" sldId="281"/>
            <ac:picMk id="4" creationId="{DB455C1C-E72A-565C-34FB-892436345863}"/>
          </ac:picMkLst>
        </pc:picChg>
        <pc:picChg chg="del">
          <ac:chgData name="Nathan de Matos" userId="3a5225b8559bdc10" providerId="Windows Live" clId="Web-{4FE1BA80-0D6D-4503-8317-3F2B6FDFDB33}" dt="2022-08-31T19:02:41.536" v="92"/>
          <ac:picMkLst>
            <pc:docMk/>
            <pc:sldMk cId="2840016613" sldId="281"/>
            <ac:picMk id="6" creationId="{59CD6B22-1C00-6460-C3B0-8287000D4184}"/>
          </ac:picMkLst>
        </pc:picChg>
        <pc:picChg chg="del">
          <ac:chgData name="Nathan de Matos" userId="3a5225b8559bdc10" providerId="Windows Live" clId="Web-{4FE1BA80-0D6D-4503-8317-3F2B6FDFDB33}" dt="2022-08-31T19:01:44.738" v="88"/>
          <ac:picMkLst>
            <pc:docMk/>
            <pc:sldMk cId="2840016613" sldId="281"/>
            <ac:picMk id="7" creationId="{83C569A0-4A8E-23CB-7A84-AA16AA7C5302}"/>
          </ac:picMkLst>
        </pc:picChg>
      </pc:sldChg>
      <pc:sldChg chg="addSp delSp modSp add replId">
        <pc:chgData name="Nathan de Matos" userId="3a5225b8559bdc10" providerId="Windows Live" clId="Web-{4FE1BA80-0D6D-4503-8317-3F2B6FDFDB33}" dt="2022-08-31T19:43:45.265" v="211" actId="14100"/>
        <pc:sldMkLst>
          <pc:docMk/>
          <pc:sldMk cId="3615077621" sldId="282"/>
        </pc:sldMkLst>
        <pc:spChg chg="mod">
          <ac:chgData name="Nathan de Matos" userId="3a5225b8559bdc10" providerId="Windows Live" clId="Web-{4FE1BA80-0D6D-4503-8317-3F2B6FDFDB33}" dt="2022-08-31T19:39:19.584" v="186" actId="20577"/>
          <ac:spMkLst>
            <pc:docMk/>
            <pc:sldMk cId="3615077621" sldId="282"/>
            <ac:spMk id="5" creationId="{59285827-B2B3-9CA9-C154-86A2DC84A770}"/>
          </ac:spMkLst>
        </pc:spChg>
        <pc:picChg chg="del">
          <ac:chgData name="Nathan de Matos" userId="3a5225b8559bdc10" providerId="Windows Live" clId="Web-{4FE1BA80-0D6D-4503-8317-3F2B6FDFDB33}" dt="2022-08-31T19:39:23.772" v="187"/>
          <ac:picMkLst>
            <pc:docMk/>
            <pc:sldMk cId="3615077621" sldId="282"/>
            <ac:picMk id="4" creationId="{DB455C1C-E72A-565C-34FB-892436345863}"/>
          </ac:picMkLst>
        </pc:picChg>
        <pc:picChg chg="add del mod">
          <ac:chgData name="Nathan de Matos" userId="3a5225b8559bdc10" providerId="Windows Live" clId="Web-{4FE1BA80-0D6D-4503-8317-3F2B6FDFDB33}" dt="2022-08-31T19:41:07.244" v="201"/>
          <ac:picMkLst>
            <pc:docMk/>
            <pc:sldMk cId="3615077621" sldId="282"/>
            <ac:picMk id="6" creationId="{74F8D03B-3D02-A8AE-EDF6-451E66DD241F}"/>
          </ac:picMkLst>
        </pc:picChg>
        <pc:picChg chg="add del">
          <ac:chgData name="Nathan de Matos" userId="3a5225b8559bdc10" providerId="Windows Live" clId="Web-{4FE1BA80-0D6D-4503-8317-3F2B6FDFDB33}" dt="2022-08-31T19:40:18.711" v="198"/>
          <ac:picMkLst>
            <pc:docMk/>
            <pc:sldMk cId="3615077621" sldId="282"/>
            <ac:picMk id="7" creationId="{A95EB8E1-DBAB-4CF1-6DD1-FC23AA83F9A7}"/>
          </ac:picMkLst>
        </pc:picChg>
        <pc:picChg chg="add del mod">
          <ac:chgData name="Nathan de Matos" userId="3a5225b8559bdc10" providerId="Windows Live" clId="Web-{4FE1BA80-0D6D-4503-8317-3F2B6FDFDB33}" dt="2022-08-31T19:42:40.968" v="206"/>
          <ac:picMkLst>
            <pc:docMk/>
            <pc:sldMk cId="3615077621" sldId="282"/>
            <ac:picMk id="10" creationId="{4C1CCD89-9056-24A0-D66A-10EF3FED1130}"/>
          </ac:picMkLst>
        </pc:picChg>
        <pc:picChg chg="add mod">
          <ac:chgData name="Nathan de Matos" userId="3a5225b8559bdc10" providerId="Windows Live" clId="Web-{4FE1BA80-0D6D-4503-8317-3F2B6FDFDB33}" dt="2022-08-31T19:43:45.265" v="211" actId="14100"/>
          <ac:picMkLst>
            <pc:docMk/>
            <pc:sldMk cId="3615077621" sldId="282"/>
            <ac:picMk id="11" creationId="{CA54A2A5-6630-8717-8090-F37C32A34D9B}"/>
          </ac:picMkLst>
        </pc:picChg>
      </pc:sldChg>
      <pc:sldChg chg="addSp delSp modSp add replId">
        <pc:chgData name="Nathan de Matos" userId="3a5225b8559bdc10" providerId="Windows Live" clId="Web-{4FE1BA80-0D6D-4503-8317-3F2B6FDFDB33}" dt="2022-08-31T19:45:40.971" v="215" actId="1076"/>
        <pc:sldMkLst>
          <pc:docMk/>
          <pc:sldMk cId="1768522952" sldId="283"/>
        </pc:sldMkLst>
        <pc:picChg chg="add mod">
          <ac:chgData name="Nathan de Matos" userId="3a5225b8559bdc10" providerId="Windows Live" clId="Web-{4FE1BA80-0D6D-4503-8317-3F2B6FDFDB33}" dt="2022-08-31T19:45:40.971" v="215" actId="1076"/>
          <ac:picMkLst>
            <pc:docMk/>
            <pc:sldMk cId="1768522952" sldId="283"/>
            <ac:picMk id="4" creationId="{90513D6A-488F-3CD1-0EC8-1E5774ACDA1C}"/>
          </ac:picMkLst>
        </pc:picChg>
        <pc:picChg chg="del">
          <ac:chgData name="Nathan de Matos" userId="3a5225b8559bdc10" providerId="Windows Live" clId="Web-{4FE1BA80-0D6D-4503-8317-3F2B6FDFDB33}" dt="2022-08-31T19:40:27.962" v="200"/>
          <ac:picMkLst>
            <pc:docMk/>
            <pc:sldMk cId="1768522952" sldId="283"/>
            <ac:picMk id="6" creationId="{74F8D03B-3D02-A8AE-EDF6-451E66DD241F}"/>
          </ac:picMkLst>
        </pc:picChg>
        <pc:picChg chg="del">
          <ac:chgData name="Nathan de Matos" userId="3a5225b8559bdc10" providerId="Windows Live" clId="Web-{4FE1BA80-0D6D-4503-8317-3F2B6FDFDB33}" dt="2022-08-31T19:40:12.524" v="197"/>
          <ac:picMkLst>
            <pc:docMk/>
            <pc:sldMk cId="1768522952" sldId="283"/>
            <ac:picMk id="7" creationId="{A95EB8E1-DBAB-4CF1-6DD1-FC23AA83F9A7}"/>
          </ac:picMkLst>
        </pc:picChg>
      </pc:sldChg>
      <pc:sldChg chg="addSp delSp modSp add replId">
        <pc:chgData name="Nathan de Matos" userId="3a5225b8559bdc10" providerId="Windows Live" clId="Web-{4FE1BA80-0D6D-4503-8317-3F2B6FDFDB33}" dt="2022-08-31T19:57:01.055" v="248" actId="1076"/>
        <pc:sldMkLst>
          <pc:docMk/>
          <pc:sldMk cId="3775002321" sldId="284"/>
        </pc:sldMkLst>
        <pc:spChg chg="mod">
          <ac:chgData name="Nathan de Matos" userId="3a5225b8559bdc10" providerId="Windows Live" clId="Web-{4FE1BA80-0D6D-4503-8317-3F2B6FDFDB33}" dt="2022-08-31T19:54:51.238" v="243" actId="20577"/>
          <ac:spMkLst>
            <pc:docMk/>
            <pc:sldMk cId="3775002321" sldId="284"/>
            <ac:spMk id="5" creationId="{59285827-B2B3-9CA9-C154-86A2DC84A770}"/>
          </ac:spMkLst>
        </pc:spChg>
        <pc:picChg chg="del">
          <ac:chgData name="Nathan de Matos" userId="3a5225b8559bdc10" providerId="Windows Live" clId="Web-{4FE1BA80-0D6D-4503-8317-3F2B6FDFDB33}" dt="2022-08-31T19:46:13.597" v="217"/>
          <ac:picMkLst>
            <pc:docMk/>
            <pc:sldMk cId="3775002321" sldId="284"/>
            <ac:picMk id="4" creationId="{90513D6A-488F-3CD1-0EC8-1E5774ACDA1C}"/>
          </ac:picMkLst>
        </pc:picChg>
        <pc:picChg chg="add mod">
          <ac:chgData name="Nathan de Matos" userId="3a5225b8559bdc10" providerId="Windows Live" clId="Web-{4FE1BA80-0D6D-4503-8317-3F2B6FDFDB33}" dt="2022-08-31T19:57:01.055" v="248" actId="1076"/>
          <ac:picMkLst>
            <pc:docMk/>
            <pc:sldMk cId="3775002321" sldId="284"/>
            <ac:picMk id="6" creationId="{B9629E73-EF90-60C2-5090-C12515EED3DE}"/>
          </ac:picMkLst>
        </pc:picChg>
      </pc:sldChg>
      <pc:sldChg chg="addSp delSp modSp add replId">
        <pc:chgData name="Nathan de Matos" userId="3a5225b8559bdc10" providerId="Windows Live" clId="Web-{4FE1BA80-0D6D-4503-8317-3F2B6FDFDB33}" dt="2022-08-31T19:58:01.854" v="254" actId="1076"/>
        <pc:sldMkLst>
          <pc:docMk/>
          <pc:sldMk cId="79895122" sldId="285"/>
        </pc:sldMkLst>
        <pc:picChg chg="add mod">
          <ac:chgData name="Nathan de Matos" userId="3a5225b8559bdc10" providerId="Windows Live" clId="Web-{4FE1BA80-0D6D-4503-8317-3F2B6FDFDB33}" dt="2022-08-31T19:58:01.854" v="254" actId="1076"/>
          <ac:picMkLst>
            <pc:docMk/>
            <pc:sldMk cId="79895122" sldId="285"/>
            <ac:picMk id="4" creationId="{EFF6690E-FDF8-9C35-0F88-D79DFA2F076A}"/>
          </ac:picMkLst>
        </pc:picChg>
        <pc:picChg chg="del">
          <ac:chgData name="Nathan de Matos" userId="3a5225b8559bdc10" providerId="Windows Live" clId="Web-{4FE1BA80-0D6D-4503-8317-3F2B6FDFDB33}" dt="2022-08-31T19:57:13.758" v="250"/>
          <ac:picMkLst>
            <pc:docMk/>
            <pc:sldMk cId="79895122" sldId="285"/>
            <ac:picMk id="6" creationId="{B9629E73-EF90-60C2-5090-C12515EED3DE}"/>
          </ac:picMkLst>
        </pc:picChg>
      </pc:sldChg>
      <pc:sldChg chg="addSp delSp modSp add replId">
        <pc:chgData name="Nathan de Matos" userId="3a5225b8559bdc10" providerId="Windows Live" clId="Web-{4FE1BA80-0D6D-4503-8317-3F2B6FDFDB33}" dt="2022-08-31T20:12:03.193" v="335" actId="14100"/>
        <pc:sldMkLst>
          <pc:docMk/>
          <pc:sldMk cId="381236229" sldId="286"/>
        </pc:sldMkLst>
        <pc:spChg chg="mod">
          <ac:chgData name="Nathan de Matos" userId="3a5225b8559bdc10" providerId="Windows Live" clId="Web-{4FE1BA80-0D6D-4503-8317-3F2B6FDFDB33}" dt="2022-08-31T20:11:16.003" v="329" actId="20577"/>
          <ac:spMkLst>
            <pc:docMk/>
            <pc:sldMk cId="381236229" sldId="286"/>
            <ac:spMk id="5" creationId="{59285827-B2B3-9CA9-C154-86A2DC84A770}"/>
          </ac:spMkLst>
        </pc:spChg>
        <pc:picChg chg="del">
          <ac:chgData name="Nathan de Matos" userId="3a5225b8559bdc10" providerId="Windows Live" clId="Web-{4FE1BA80-0D6D-4503-8317-3F2B6FDFDB33}" dt="2022-08-31T20:10:27.330" v="302"/>
          <ac:picMkLst>
            <pc:docMk/>
            <pc:sldMk cId="381236229" sldId="286"/>
            <ac:picMk id="4" creationId="{EFF6690E-FDF8-9C35-0F88-D79DFA2F076A}"/>
          </ac:picMkLst>
        </pc:picChg>
        <pc:picChg chg="add mod">
          <ac:chgData name="Nathan de Matos" userId="3a5225b8559bdc10" providerId="Windows Live" clId="Web-{4FE1BA80-0D6D-4503-8317-3F2B6FDFDB33}" dt="2022-08-31T20:12:03.193" v="335" actId="14100"/>
          <ac:picMkLst>
            <pc:docMk/>
            <pc:sldMk cId="381236229" sldId="286"/>
            <ac:picMk id="6" creationId="{C9256EC5-ADE7-5803-EB27-8D2B9A87E626}"/>
          </ac:picMkLst>
        </pc:picChg>
      </pc:sldChg>
      <pc:sldChg chg="add del replId">
        <pc:chgData name="Nathan de Matos" userId="3a5225b8559bdc10" providerId="Windows Live" clId="Web-{4FE1BA80-0D6D-4503-8317-3F2B6FDFDB33}" dt="2022-08-31T20:15:41.059" v="337"/>
        <pc:sldMkLst>
          <pc:docMk/>
          <pc:sldMk cId="3034716146" sldId="287"/>
        </pc:sldMkLst>
      </pc:sldChg>
      <pc:sldChg chg="addSp delSp modSp add replId">
        <pc:chgData name="Nathan de Matos" userId="3a5225b8559bdc10" providerId="Windows Live" clId="Web-{4FE1BA80-0D6D-4503-8317-3F2B6FDFDB33}" dt="2022-08-31T20:16:51.811" v="346" actId="14100"/>
        <pc:sldMkLst>
          <pc:docMk/>
          <pc:sldMk cId="3921114423" sldId="287"/>
        </pc:sldMkLst>
        <pc:picChg chg="add mod">
          <ac:chgData name="Nathan de Matos" userId="3a5225b8559bdc10" providerId="Windows Live" clId="Web-{4FE1BA80-0D6D-4503-8317-3F2B6FDFDB33}" dt="2022-08-31T20:16:51.811" v="346" actId="14100"/>
          <ac:picMkLst>
            <pc:docMk/>
            <pc:sldMk cId="3921114423" sldId="287"/>
            <ac:picMk id="4" creationId="{6F511EEF-B276-3D4A-4F7B-2FCC799555F5}"/>
          </ac:picMkLst>
        </pc:picChg>
        <pc:picChg chg="del">
          <ac:chgData name="Nathan de Matos" userId="3a5225b8559bdc10" providerId="Windows Live" clId="Web-{4FE1BA80-0D6D-4503-8317-3F2B6FDFDB33}" dt="2022-08-31T20:16:35.185" v="339"/>
          <ac:picMkLst>
            <pc:docMk/>
            <pc:sldMk cId="3921114423" sldId="287"/>
            <ac:picMk id="6" creationId="{C9256EC5-ADE7-5803-EB27-8D2B9A87E626}"/>
          </ac:picMkLst>
        </pc:picChg>
      </pc:sldChg>
      <pc:sldChg chg="addSp delSp modSp add replId">
        <pc:chgData name="Nathan de Matos" userId="3a5225b8559bdc10" providerId="Windows Live" clId="Web-{4FE1BA80-0D6D-4503-8317-3F2B6FDFDB33}" dt="2022-08-31T20:22:07.836" v="373" actId="14100"/>
        <pc:sldMkLst>
          <pc:docMk/>
          <pc:sldMk cId="2878481001" sldId="288"/>
        </pc:sldMkLst>
        <pc:spChg chg="mod">
          <ac:chgData name="Nathan de Matos" userId="3a5225b8559bdc10" providerId="Windows Live" clId="Web-{4FE1BA80-0D6D-4503-8317-3F2B6FDFDB33}" dt="2022-08-31T20:19:07.190" v="362" actId="20577"/>
          <ac:spMkLst>
            <pc:docMk/>
            <pc:sldMk cId="2878481001" sldId="288"/>
            <ac:spMk id="5" creationId="{59285827-B2B3-9CA9-C154-86A2DC84A770}"/>
          </ac:spMkLst>
        </pc:spChg>
        <pc:picChg chg="del">
          <ac:chgData name="Nathan de Matos" userId="3a5225b8559bdc10" providerId="Windows Live" clId="Web-{4FE1BA80-0D6D-4503-8317-3F2B6FDFDB33}" dt="2022-08-31T20:18:41.658" v="348"/>
          <ac:picMkLst>
            <pc:docMk/>
            <pc:sldMk cId="2878481001" sldId="288"/>
            <ac:picMk id="4" creationId="{6F511EEF-B276-3D4A-4F7B-2FCC799555F5}"/>
          </ac:picMkLst>
        </pc:picChg>
        <pc:picChg chg="add mod">
          <ac:chgData name="Nathan de Matos" userId="3a5225b8559bdc10" providerId="Windows Live" clId="Web-{4FE1BA80-0D6D-4503-8317-3F2B6FDFDB33}" dt="2022-08-31T20:21:03.459" v="368" actId="1076"/>
          <ac:picMkLst>
            <pc:docMk/>
            <pc:sldMk cId="2878481001" sldId="288"/>
            <ac:picMk id="6" creationId="{950C0EEB-D946-7F0B-E875-F7AF119ED122}"/>
          </ac:picMkLst>
        </pc:picChg>
        <pc:picChg chg="add mod">
          <ac:chgData name="Nathan de Matos" userId="3a5225b8559bdc10" providerId="Windows Live" clId="Web-{4FE1BA80-0D6D-4503-8317-3F2B6FDFDB33}" dt="2022-08-31T20:22:07.836" v="373" actId="14100"/>
          <ac:picMkLst>
            <pc:docMk/>
            <pc:sldMk cId="2878481001" sldId="288"/>
            <ac:picMk id="7" creationId="{7BBC9A7A-9A4F-897F-78E6-1905A2AF5E49}"/>
          </ac:picMkLst>
        </pc:picChg>
      </pc:sldChg>
      <pc:sldChg chg="delSp add del replId">
        <pc:chgData name="Nathan de Matos" userId="3a5225b8559bdc10" providerId="Windows Live" clId="Web-{4FE1BA80-0D6D-4503-8317-3F2B6FDFDB33}" dt="2022-08-31T20:22:11.711" v="374"/>
        <pc:sldMkLst>
          <pc:docMk/>
          <pc:sldMk cId="1676843483" sldId="289"/>
        </pc:sldMkLst>
        <pc:picChg chg="del">
          <ac:chgData name="Nathan de Matos" userId="3a5225b8559bdc10" providerId="Windows Live" clId="Web-{4FE1BA80-0D6D-4503-8317-3F2B6FDFDB33}" dt="2022-08-31T20:21:22.288" v="370"/>
          <ac:picMkLst>
            <pc:docMk/>
            <pc:sldMk cId="1676843483" sldId="289"/>
            <ac:picMk id="6" creationId="{950C0EEB-D946-7F0B-E875-F7AF119ED122}"/>
          </ac:picMkLst>
        </pc:picChg>
      </pc:sldChg>
    </pc:docChg>
  </pc:docChgLst>
  <pc:docChgLst>
    <pc:chgData name="Nathan de Matos" userId="3a5225b8559bdc10" providerId="Windows Live" clId="Web-{6B7542AF-E455-4DF0-9866-B40581253561}"/>
    <pc:docChg chg="addSld modSld">
      <pc:chgData name="Nathan de Matos" userId="3a5225b8559bdc10" providerId="Windows Live" clId="Web-{6B7542AF-E455-4DF0-9866-B40581253561}" dt="2022-09-28T21:45:56.862" v="21" actId="14100"/>
      <pc:docMkLst>
        <pc:docMk/>
      </pc:docMkLst>
      <pc:sldChg chg="addSp modSp">
        <pc:chgData name="Nathan de Matos" userId="3a5225b8559bdc10" providerId="Windows Live" clId="Web-{6B7542AF-E455-4DF0-9866-B40581253561}" dt="2022-09-28T21:37:59.160" v="2" actId="14100"/>
        <pc:sldMkLst>
          <pc:docMk/>
          <pc:sldMk cId="3616402833" sldId="347"/>
        </pc:sldMkLst>
        <pc:picChg chg="add mod">
          <ac:chgData name="Nathan de Matos" userId="3a5225b8559bdc10" providerId="Windows Live" clId="Web-{6B7542AF-E455-4DF0-9866-B40581253561}" dt="2022-09-28T21:37:59.160" v="2" actId="14100"/>
          <ac:picMkLst>
            <pc:docMk/>
            <pc:sldMk cId="3616402833" sldId="347"/>
            <ac:picMk id="6" creationId="{59AF2893-4092-3CD1-4EB4-8E53881459DA}"/>
          </ac:picMkLst>
        </pc:picChg>
      </pc:sldChg>
      <pc:sldChg chg="addSp delSp modSp add replId">
        <pc:chgData name="Nathan de Matos" userId="3a5225b8559bdc10" providerId="Windows Live" clId="Web-{6B7542AF-E455-4DF0-9866-B40581253561}" dt="2022-09-28T21:45:56.862" v="21" actId="14100"/>
        <pc:sldMkLst>
          <pc:docMk/>
          <pc:sldMk cId="118022033" sldId="348"/>
        </pc:sldMkLst>
        <pc:picChg chg="del">
          <ac:chgData name="Nathan de Matos" userId="3a5225b8559bdc10" providerId="Windows Live" clId="Web-{6B7542AF-E455-4DF0-9866-B40581253561}" dt="2022-09-28T21:42:42.168" v="4"/>
          <ac:picMkLst>
            <pc:docMk/>
            <pc:sldMk cId="118022033" sldId="348"/>
            <ac:picMk id="6" creationId="{59AF2893-4092-3CD1-4EB4-8E53881459DA}"/>
          </ac:picMkLst>
        </pc:picChg>
        <pc:picChg chg="add del mod">
          <ac:chgData name="Nathan de Matos" userId="3a5225b8559bdc10" providerId="Windows Live" clId="Web-{6B7542AF-E455-4DF0-9866-B40581253561}" dt="2022-09-28T21:44:59.923" v="14"/>
          <ac:picMkLst>
            <pc:docMk/>
            <pc:sldMk cId="118022033" sldId="348"/>
            <ac:picMk id="9" creationId="{2C144715-BB3C-3909-1CBD-272690E03541}"/>
          </ac:picMkLst>
        </pc:picChg>
        <pc:picChg chg="add mod">
          <ac:chgData name="Nathan de Matos" userId="3a5225b8559bdc10" providerId="Windows Live" clId="Web-{6B7542AF-E455-4DF0-9866-B40581253561}" dt="2022-09-28T21:45:56.862" v="21" actId="14100"/>
          <ac:picMkLst>
            <pc:docMk/>
            <pc:sldMk cId="118022033" sldId="348"/>
            <ac:picMk id="10" creationId="{2CD6460D-11B5-CD19-AF6B-ACFA5ECF5F6B}"/>
          </ac:picMkLst>
        </pc:picChg>
        <pc:picChg chg="add mod ord">
          <ac:chgData name="Nathan de Matos" userId="3a5225b8559bdc10" providerId="Windows Live" clId="Web-{6B7542AF-E455-4DF0-9866-B40581253561}" dt="2022-09-28T21:45:47.237" v="19"/>
          <ac:picMkLst>
            <pc:docMk/>
            <pc:sldMk cId="118022033" sldId="348"/>
            <ac:picMk id="11" creationId="{AAFDFE92-1A00-04FE-532B-C04A3B7CE267}"/>
          </ac:picMkLst>
        </pc:picChg>
      </pc:sldChg>
    </pc:docChg>
  </pc:docChgLst>
  <pc:docChgLst>
    <pc:chgData name="Nathan de Matos" userId="3a5225b8559bdc10" providerId="Windows Live" clId="Web-{EC90A4CF-BA0D-47B8-BD05-FE609921E204}"/>
    <pc:docChg chg="addSld delSld modSld">
      <pc:chgData name="Nathan de Matos" userId="3a5225b8559bdc10" providerId="Windows Live" clId="Web-{EC90A4CF-BA0D-47B8-BD05-FE609921E204}" dt="2022-08-28T20:23:58.878" v="2245" actId="1076"/>
      <pc:docMkLst>
        <pc:docMk/>
      </pc:docMkLst>
      <pc:sldChg chg="modSp">
        <pc:chgData name="Nathan de Matos" userId="3a5225b8559bdc10" providerId="Windows Live" clId="Web-{EC90A4CF-BA0D-47B8-BD05-FE609921E204}" dt="2022-08-28T18:18:24.965" v="906" actId="20577"/>
        <pc:sldMkLst>
          <pc:docMk/>
          <pc:sldMk cId="1314163144" sldId="350"/>
        </pc:sldMkLst>
        <pc:spChg chg="mod">
          <ac:chgData name="Nathan de Matos" userId="3a5225b8559bdc10" providerId="Windows Live" clId="Web-{EC90A4CF-BA0D-47B8-BD05-FE609921E204}" dt="2022-08-28T18:18:24.965" v="906" actId="20577"/>
          <ac:spMkLst>
            <pc:docMk/>
            <pc:sldMk cId="1314163144" sldId="350"/>
            <ac:spMk id="4" creationId="{C5E2471A-52E3-F027-4F4A-CFDB73CEBA21}"/>
          </ac:spMkLst>
        </pc:spChg>
      </pc:sldChg>
      <pc:sldChg chg="add replId">
        <pc:chgData name="Nathan de Matos" userId="3a5225b8559bdc10" providerId="Windows Live" clId="Web-{EC90A4CF-BA0D-47B8-BD05-FE609921E204}" dt="2022-08-28T15:58:02.014" v="0"/>
        <pc:sldMkLst>
          <pc:docMk/>
          <pc:sldMk cId="1884566313" sldId="353"/>
        </pc:sldMkLst>
      </pc:sldChg>
      <pc:sldChg chg="modSp add replId">
        <pc:chgData name="Nathan de Matos" userId="3a5225b8559bdc10" providerId="Windows Live" clId="Web-{EC90A4CF-BA0D-47B8-BD05-FE609921E204}" dt="2022-08-28T20:23:58.878" v="2245" actId="1076"/>
        <pc:sldMkLst>
          <pc:docMk/>
          <pc:sldMk cId="2287946796" sldId="354"/>
        </pc:sldMkLst>
        <pc:spChg chg="mod">
          <ac:chgData name="Nathan de Matos" userId="3a5225b8559bdc10" providerId="Windows Live" clId="Web-{EC90A4CF-BA0D-47B8-BD05-FE609921E204}" dt="2022-08-28T20:23:58.878" v="2245" actId="1076"/>
          <ac:spMkLst>
            <pc:docMk/>
            <pc:sldMk cId="2287946796" sldId="354"/>
            <ac:spMk id="4" creationId="{C5E2471A-52E3-F027-4F4A-CFDB73CEBA21}"/>
          </ac:spMkLst>
        </pc:spChg>
        <pc:picChg chg="mod">
          <ac:chgData name="Nathan de Matos" userId="3a5225b8559bdc10" providerId="Windows Live" clId="Web-{EC90A4CF-BA0D-47B8-BD05-FE609921E204}" dt="2022-08-28T20:16:56.023" v="2200" actId="1076"/>
          <ac:picMkLst>
            <pc:docMk/>
            <pc:sldMk cId="2287946796" sldId="354"/>
            <ac:picMk id="9" creationId="{7569929D-039D-9051-A146-65FAEBBBB381}"/>
          </ac:picMkLst>
        </pc:picChg>
      </pc:sldChg>
      <pc:sldChg chg="addSp delSp modSp add replId">
        <pc:chgData name="Nathan de Matos" userId="3a5225b8559bdc10" providerId="Windows Live" clId="Web-{EC90A4CF-BA0D-47B8-BD05-FE609921E204}" dt="2022-08-28T18:25:20.393" v="966" actId="14100"/>
        <pc:sldMkLst>
          <pc:docMk/>
          <pc:sldMk cId="4019452575" sldId="355"/>
        </pc:sldMkLst>
        <pc:spChg chg="mod">
          <ac:chgData name="Nathan de Matos" userId="3a5225b8559bdc10" providerId="Windows Live" clId="Web-{EC90A4CF-BA0D-47B8-BD05-FE609921E204}" dt="2022-08-28T18:24:59.174" v="961" actId="20577"/>
          <ac:spMkLst>
            <pc:docMk/>
            <pc:sldMk cId="4019452575" sldId="355"/>
            <ac:spMk id="4" creationId="{C5E2471A-52E3-F027-4F4A-CFDB73CEBA21}"/>
          </ac:spMkLst>
        </pc:spChg>
        <pc:picChg chg="del">
          <ac:chgData name="Nathan de Matos" userId="3a5225b8559bdc10" providerId="Windows Live" clId="Web-{EC90A4CF-BA0D-47B8-BD05-FE609921E204}" dt="2022-08-28T18:24:25.829" v="909"/>
          <ac:picMkLst>
            <pc:docMk/>
            <pc:sldMk cId="4019452575" sldId="355"/>
            <ac:picMk id="5" creationId="{4794D644-F028-0C19-C928-700E7EB5D9E9}"/>
          </ac:picMkLst>
        </pc:picChg>
        <pc:picChg chg="add mod">
          <ac:chgData name="Nathan de Matos" userId="3a5225b8559bdc10" providerId="Windows Live" clId="Web-{EC90A4CF-BA0D-47B8-BD05-FE609921E204}" dt="2022-08-28T18:25:20.393" v="966" actId="14100"/>
          <ac:picMkLst>
            <pc:docMk/>
            <pc:sldMk cId="4019452575" sldId="355"/>
            <ac:picMk id="7" creationId="{6A727CDD-0E58-3C20-4E54-5A2ED21A9BFD}"/>
          </ac:picMkLst>
        </pc:picChg>
      </pc:sldChg>
      <pc:sldChg chg="addSp delSp modSp add replId">
        <pc:chgData name="Nathan de Matos" userId="3a5225b8559bdc10" providerId="Windows Live" clId="Web-{EC90A4CF-BA0D-47B8-BD05-FE609921E204}" dt="2022-08-28T18:26:16.644" v="1001" actId="1076"/>
        <pc:sldMkLst>
          <pc:docMk/>
          <pc:sldMk cId="2995410650" sldId="356"/>
        </pc:sldMkLst>
        <pc:spChg chg="mod">
          <ac:chgData name="Nathan de Matos" userId="3a5225b8559bdc10" providerId="Windows Live" clId="Web-{EC90A4CF-BA0D-47B8-BD05-FE609921E204}" dt="2022-08-28T18:25:48.862" v="997" actId="20577"/>
          <ac:spMkLst>
            <pc:docMk/>
            <pc:sldMk cId="2995410650" sldId="356"/>
            <ac:spMk id="4" creationId="{C5E2471A-52E3-F027-4F4A-CFDB73CEBA21}"/>
          </ac:spMkLst>
        </pc:spChg>
        <pc:picChg chg="add mod">
          <ac:chgData name="Nathan de Matos" userId="3a5225b8559bdc10" providerId="Windows Live" clId="Web-{EC90A4CF-BA0D-47B8-BD05-FE609921E204}" dt="2022-08-28T18:26:16.644" v="1001" actId="1076"/>
          <ac:picMkLst>
            <pc:docMk/>
            <pc:sldMk cId="2995410650" sldId="356"/>
            <ac:picMk id="5" creationId="{764C8871-7A6C-4443-F84D-4659B2B0C6D3}"/>
          </ac:picMkLst>
        </pc:picChg>
        <pc:picChg chg="del">
          <ac:chgData name="Nathan de Matos" userId="3a5225b8559bdc10" providerId="Windows Live" clId="Web-{EC90A4CF-BA0D-47B8-BD05-FE609921E204}" dt="2022-08-28T18:25:31.158" v="968"/>
          <ac:picMkLst>
            <pc:docMk/>
            <pc:sldMk cId="2995410650" sldId="356"/>
            <ac:picMk id="7" creationId="{6A727CDD-0E58-3C20-4E54-5A2ED21A9BFD}"/>
          </ac:picMkLst>
        </pc:picChg>
        <pc:picChg chg="mod">
          <ac:chgData name="Nathan de Matos" userId="3a5225b8559bdc10" providerId="Windows Live" clId="Web-{EC90A4CF-BA0D-47B8-BD05-FE609921E204}" dt="2022-08-28T18:25:43.627" v="994" actId="1076"/>
          <ac:picMkLst>
            <pc:docMk/>
            <pc:sldMk cId="2995410650" sldId="356"/>
            <ac:picMk id="9" creationId="{7569929D-039D-9051-A146-65FAEBBBB381}"/>
          </ac:picMkLst>
        </pc:picChg>
      </pc:sldChg>
      <pc:sldChg chg="add del replId">
        <pc:chgData name="Nathan de Matos" userId="3a5225b8559bdc10" providerId="Windows Live" clId="Web-{EC90A4CF-BA0D-47B8-BD05-FE609921E204}" dt="2022-08-28T19:21:15.187" v="1220"/>
        <pc:sldMkLst>
          <pc:docMk/>
          <pc:sldMk cId="4202432688" sldId="357"/>
        </pc:sldMkLst>
      </pc:sldChg>
      <pc:sldChg chg="addSp delSp modSp add replId">
        <pc:chgData name="Nathan de Matos" userId="3a5225b8559bdc10" providerId="Windows Live" clId="Web-{EC90A4CF-BA0D-47B8-BD05-FE609921E204}" dt="2022-08-28T19:20:57.452" v="1219" actId="1076"/>
        <pc:sldMkLst>
          <pc:docMk/>
          <pc:sldMk cId="2036153241" sldId="358"/>
        </pc:sldMkLst>
        <pc:spChg chg="mod">
          <ac:chgData name="Nathan de Matos" userId="3a5225b8559bdc10" providerId="Windows Live" clId="Web-{EC90A4CF-BA0D-47B8-BD05-FE609921E204}" dt="2022-08-28T19:19:31.121" v="1206" actId="20577"/>
          <ac:spMkLst>
            <pc:docMk/>
            <pc:sldMk cId="2036153241" sldId="358"/>
            <ac:spMk id="4" creationId="{C5E2471A-52E3-F027-4F4A-CFDB73CEBA21}"/>
          </ac:spMkLst>
        </pc:spChg>
        <pc:picChg chg="del">
          <ac:chgData name="Nathan de Matos" userId="3a5225b8559bdc10" providerId="Windows Live" clId="Web-{EC90A4CF-BA0D-47B8-BD05-FE609921E204}" dt="2022-08-28T19:19:16.636" v="1193"/>
          <ac:picMkLst>
            <pc:docMk/>
            <pc:sldMk cId="2036153241" sldId="358"/>
            <ac:picMk id="5" creationId="{764C8871-7A6C-4443-F84D-4659B2B0C6D3}"/>
          </ac:picMkLst>
        </pc:picChg>
        <pc:picChg chg="add del mod">
          <ac:chgData name="Nathan de Matos" userId="3a5225b8559bdc10" providerId="Windows Live" clId="Web-{EC90A4CF-BA0D-47B8-BD05-FE609921E204}" dt="2022-08-28T19:20:24.045" v="1212"/>
          <ac:picMkLst>
            <pc:docMk/>
            <pc:sldMk cId="2036153241" sldId="358"/>
            <ac:picMk id="7" creationId="{54DA5EC0-A19C-D09F-843F-20CCFE6EC325}"/>
          </ac:picMkLst>
        </pc:picChg>
        <pc:picChg chg="add mod">
          <ac:chgData name="Nathan de Matos" userId="3a5225b8559bdc10" providerId="Windows Live" clId="Web-{EC90A4CF-BA0D-47B8-BD05-FE609921E204}" dt="2022-08-28T19:20:57.452" v="1219" actId="1076"/>
          <ac:picMkLst>
            <pc:docMk/>
            <pc:sldMk cId="2036153241" sldId="358"/>
            <ac:picMk id="8" creationId="{DA71D0C7-B865-9842-2828-F9BF1C474A01}"/>
          </ac:picMkLst>
        </pc:picChg>
      </pc:sldChg>
    </pc:docChg>
  </pc:docChgLst>
  <pc:docChgLst>
    <pc:chgData name="Nathan de Matos" userId="3a5225b8559bdc10" providerId="Windows Live" clId="Web-{BEBA5CC7-738A-4497-8FE8-5628AE0CF323}"/>
    <pc:docChg chg="addSld modSld">
      <pc:chgData name="Nathan de Matos" userId="3a5225b8559bdc10" providerId="Windows Live" clId="Web-{BEBA5CC7-738A-4497-8FE8-5628AE0CF323}" dt="2022-08-18T03:09:27.823" v="4" actId="20577"/>
      <pc:docMkLst>
        <pc:docMk/>
      </pc:docMkLst>
      <pc:sldChg chg="delSp modSp add replId">
        <pc:chgData name="Nathan de Matos" userId="3a5225b8559bdc10" providerId="Windows Live" clId="Web-{BEBA5CC7-738A-4497-8FE8-5628AE0CF323}" dt="2022-08-18T03:09:27.823" v="4" actId="20577"/>
        <pc:sldMkLst>
          <pc:docMk/>
          <pc:sldMk cId="3231360487" sldId="318"/>
        </pc:sldMkLst>
        <pc:spChg chg="mod">
          <ac:chgData name="Nathan de Matos" userId="3a5225b8559bdc10" providerId="Windows Live" clId="Web-{BEBA5CC7-738A-4497-8FE8-5628AE0CF323}" dt="2022-08-18T03:09:27.823" v="4" actId="20577"/>
          <ac:spMkLst>
            <pc:docMk/>
            <pc:sldMk cId="3231360487" sldId="318"/>
            <ac:spMk id="4" creationId="{C5E2471A-52E3-F027-4F4A-CFDB73CEBA21}"/>
          </ac:spMkLst>
        </pc:spChg>
        <pc:picChg chg="del">
          <ac:chgData name="Nathan de Matos" userId="3a5225b8559bdc10" providerId="Windows Live" clId="Web-{BEBA5CC7-738A-4497-8FE8-5628AE0CF323}" dt="2022-08-18T03:09:15.291" v="1"/>
          <ac:picMkLst>
            <pc:docMk/>
            <pc:sldMk cId="3231360487" sldId="318"/>
            <ac:picMk id="5" creationId="{FDB98288-73A7-82F0-756D-D92863591F50}"/>
          </ac:picMkLst>
        </pc:picChg>
        <pc:picChg chg="del">
          <ac:chgData name="Nathan de Matos" userId="3a5225b8559bdc10" providerId="Windows Live" clId="Web-{BEBA5CC7-738A-4497-8FE8-5628AE0CF323}" dt="2022-08-18T03:09:27.761" v="2"/>
          <ac:picMkLst>
            <pc:docMk/>
            <pc:sldMk cId="3231360487" sldId="318"/>
            <ac:picMk id="7" creationId="{56CE8AAF-3047-8993-3CB6-0DCB9324D47D}"/>
          </ac:picMkLst>
        </pc:picChg>
      </pc:sldChg>
    </pc:docChg>
  </pc:docChgLst>
  <pc:docChgLst>
    <pc:chgData name="Nathan de Matos" userId="3a5225b8559bdc10" providerId="Windows Live" clId="Web-{AAB71B04-5209-493D-85FC-E543E4493CA4}"/>
    <pc:docChg chg="modSld">
      <pc:chgData name="Nathan de Matos" userId="3a5225b8559bdc10" providerId="Windows Live" clId="Web-{AAB71B04-5209-493D-85FC-E543E4493CA4}" dt="2022-08-01T20:01:00.541" v="6" actId="20577"/>
      <pc:docMkLst>
        <pc:docMk/>
      </pc:docMkLst>
      <pc:sldChg chg="addSp delSp modSp">
        <pc:chgData name="Nathan de Matos" userId="3a5225b8559bdc10" providerId="Windows Live" clId="Web-{AAB71B04-5209-493D-85FC-E543E4493CA4}" dt="2022-08-01T20:00:46.837" v="5" actId="1076"/>
        <pc:sldMkLst>
          <pc:docMk/>
          <pc:sldMk cId="2868255071" sldId="329"/>
        </pc:sldMkLst>
        <pc:spChg chg="mod">
          <ac:chgData name="Nathan de Matos" userId="3a5225b8559bdc10" providerId="Windows Live" clId="Web-{AAB71B04-5209-493D-85FC-E543E4493CA4}" dt="2022-08-01T19:58:40.850" v="1" actId="20577"/>
          <ac:spMkLst>
            <pc:docMk/>
            <pc:sldMk cId="2868255071" sldId="329"/>
            <ac:spMk id="5" creationId="{59285827-B2B3-9CA9-C154-86A2DC84A770}"/>
          </ac:spMkLst>
        </pc:spChg>
        <pc:picChg chg="add mod">
          <ac:chgData name="Nathan de Matos" userId="3a5225b8559bdc10" providerId="Windows Live" clId="Web-{AAB71B04-5209-493D-85FC-E543E4493CA4}" dt="2022-08-01T20:00:46.837" v="5" actId="1076"/>
          <ac:picMkLst>
            <pc:docMk/>
            <pc:sldMk cId="2868255071" sldId="329"/>
            <ac:picMk id="4" creationId="{F96402D1-B93B-43AC-C7F6-35EB9409B290}"/>
          </ac:picMkLst>
        </pc:picChg>
        <pc:picChg chg="del">
          <ac:chgData name="Nathan de Matos" userId="3a5225b8559bdc10" providerId="Windows Live" clId="Web-{AAB71B04-5209-493D-85FC-E543E4493CA4}" dt="2022-08-01T19:58:38.162" v="0"/>
          <ac:picMkLst>
            <pc:docMk/>
            <pc:sldMk cId="2868255071" sldId="329"/>
            <ac:picMk id="7" creationId="{32A3DC19-4808-0F8B-E0C3-F008C8234B53}"/>
          </ac:picMkLst>
        </pc:picChg>
      </pc:sldChg>
      <pc:sldChg chg="modSp">
        <pc:chgData name="Nathan de Matos" userId="3a5225b8559bdc10" providerId="Windows Live" clId="Web-{AAB71B04-5209-493D-85FC-E543E4493CA4}" dt="2022-08-01T20:01:00.541" v="6" actId="20577"/>
        <pc:sldMkLst>
          <pc:docMk/>
          <pc:sldMk cId="1850571235" sldId="330"/>
        </pc:sldMkLst>
        <pc:spChg chg="mod">
          <ac:chgData name="Nathan de Matos" userId="3a5225b8559bdc10" providerId="Windows Live" clId="Web-{AAB71B04-5209-493D-85FC-E543E4493CA4}" dt="2022-08-01T20:01:00.541" v="6" actId="20577"/>
          <ac:spMkLst>
            <pc:docMk/>
            <pc:sldMk cId="1850571235" sldId="330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2DA167FC-34C6-4E48-9CF6-AB166BDE0421}"/>
    <pc:docChg chg="addSld modSld sldOrd">
      <pc:chgData name="Nathan de Matos" userId="3a5225b8559bdc10" providerId="Windows Live" clId="Web-{2DA167FC-34C6-4E48-9CF6-AB166BDE0421}" dt="2022-08-25T21:38:03.728" v="577" actId="20577"/>
      <pc:docMkLst>
        <pc:docMk/>
      </pc:docMkLst>
      <pc:sldChg chg="modSp ord">
        <pc:chgData name="Nathan de Matos" userId="3a5225b8559bdc10" providerId="Windows Live" clId="Web-{2DA167FC-34C6-4E48-9CF6-AB166BDE0421}" dt="2022-08-25T21:26:24.146" v="33"/>
        <pc:sldMkLst>
          <pc:docMk/>
          <pc:sldMk cId="974121363" sldId="340"/>
        </pc:sldMkLst>
        <pc:spChg chg="mod">
          <ac:chgData name="Nathan de Matos" userId="3a5225b8559bdc10" providerId="Windows Live" clId="Web-{2DA167FC-34C6-4E48-9CF6-AB166BDE0421}" dt="2022-08-25T21:25:53.660" v="30" actId="20577"/>
          <ac:spMkLst>
            <pc:docMk/>
            <pc:sldMk cId="974121363" sldId="340"/>
            <ac:spMk id="2" creationId="{A51987DC-E8EE-CC56-EDFF-366BB3994BE5}"/>
          </ac:spMkLst>
        </pc:spChg>
      </pc:sldChg>
      <pc:sldChg chg="ord">
        <pc:chgData name="Nathan de Matos" userId="3a5225b8559bdc10" providerId="Windows Live" clId="Web-{2DA167FC-34C6-4E48-9CF6-AB166BDE0421}" dt="2022-08-25T21:26:24.146" v="32"/>
        <pc:sldMkLst>
          <pc:docMk/>
          <pc:sldMk cId="653588264" sldId="342"/>
        </pc:sldMkLst>
      </pc:sldChg>
      <pc:sldChg chg="ord">
        <pc:chgData name="Nathan de Matos" userId="3a5225b8559bdc10" providerId="Windows Live" clId="Web-{2DA167FC-34C6-4E48-9CF6-AB166BDE0421}" dt="2022-08-25T21:26:08.801" v="31"/>
        <pc:sldMkLst>
          <pc:docMk/>
          <pc:sldMk cId="2201076421" sldId="346"/>
        </pc:sldMkLst>
      </pc:sldChg>
      <pc:sldChg chg="modSp">
        <pc:chgData name="Nathan de Matos" userId="3a5225b8559bdc10" providerId="Windows Live" clId="Web-{2DA167FC-34C6-4E48-9CF6-AB166BDE0421}" dt="2022-08-25T21:38:03.728" v="577" actId="20577"/>
        <pc:sldMkLst>
          <pc:docMk/>
          <pc:sldMk cId="1314163144" sldId="350"/>
        </pc:sldMkLst>
        <pc:spChg chg="mod">
          <ac:chgData name="Nathan de Matos" userId="3a5225b8559bdc10" providerId="Windows Live" clId="Web-{2DA167FC-34C6-4E48-9CF6-AB166BDE0421}" dt="2022-08-25T21:38:03.728" v="577" actId="20577"/>
          <ac:spMkLst>
            <pc:docMk/>
            <pc:sldMk cId="1314163144" sldId="350"/>
            <ac:spMk id="4" creationId="{C5E2471A-52E3-F027-4F4A-CFDB73CEBA21}"/>
          </ac:spMkLst>
        </pc:spChg>
      </pc:sldChg>
      <pc:sldChg chg="addSp delSp modSp add replId">
        <pc:chgData name="Nathan de Matos" userId="3a5225b8559bdc10" providerId="Windows Live" clId="Web-{2DA167FC-34C6-4E48-9CF6-AB166BDE0421}" dt="2022-08-25T21:37:43.696" v="574" actId="20577"/>
        <pc:sldMkLst>
          <pc:docMk/>
          <pc:sldMk cId="4078466455" sldId="352"/>
        </pc:sldMkLst>
        <pc:spChg chg="mod">
          <ac:chgData name="Nathan de Matos" userId="3a5225b8559bdc10" providerId="Windows Live" clId="Web-{2DA167FC-34C6-4E48-9CF6-AB166BDE0421}" dt="2022-08-25T21:37:43.696" v="574" actId="20577"/>
          <ac:spMkLst>
            <pc:docMk/>
            <pc:sldMk cId="4078466455" sldId="352"/>
            <ac:spMk id="4" creationId="{C5E2471A-52E3-F027-4F4A-CFDB73CEBA21}"/>
          </ac:spMkLst>
        </pc:spChg>
        <pc:picChg chg="del">
          <ac:chgData name="Nathan de Matos" userId="3a5225b8559bdc10" providerId="Windows Live" clId="Web-{2DA167FC-34C6-4E48-9CF6-AB166BDE0421}" dt="2022-08-25T21:28:04.195" v="35"/>
          <ac:picMkLst>
            <pc:docMk/>
            <pc:sldMk cId="4078466455" sldId="352"/>
            <ac:picMk id="5" creationId="{AC71752B-C32A-C88D-BD3D-7B9AD0ADA6B2}"/>
          </ac:picMkLst>
        </pc:picChg>
        <pc:picChg chg="del">
          <ac:chgData name="Nathan de Matos" userId="3a5225b8559bdc10" providerId="Windows Live" clId="Web-{2DA167FC-34C6-4E48-9CF6-AB166BDE0421}" dt="2022-08-25T21:28:05.289" v="36"/>
          <ac:picMkLst>
            <pc:docMk/>
            <pc:sldMk cId="4078466455" sldId="352"/>
            <ac:picMk id="8" creationId="{03D0FDE2-A827-538E-C408-CAE3A8E23846}"/>
          </ac:picMkLst>
        </pc:picChg>
        <pc:picChg chg="mod">
          <ac:chgData name="Nathan de Matos" userId="3a5225b8559bdc10" providerId="Windows Live" clId="Web-{2DA167FC-34C6-4E48-9CF6-AB166BDE0421}" dt="2022-08-25T21:28:23.149" v="40" actId="1076"/>
          <ac:picMkLst>
            <pc:docMk/>
            <pc:sldMk cId="4078466455" sldId="352"/>
            <ac:picMk id="9" creationId="{7569929D-039D-9051-A146-65FAEBBBB381}"/>
          </ac:picMkLst>
        </pc:picChg>
        <pc:picChg chg="add">
          <ac:chgData name="Nathan de Matos" userId="3a5225b8559bdc10" providerId="Windows Live" clId="Web-{2DA167FC-34C6-4E48-9CF6-AB166BDE0421}" dt="2022-08-25T21:28:18.368" v="39"/>
          <ac:picMkLst>
            <pc:docMk/>
            <pc:sldMk cId="4078466455" sldId="352"/>
            <ac:picMk id="10" creationId="{6006A5DB-4412-4F4E-4158-0A18194DB80B}"/>
          </ac:picMkLst>
        </pc:picChg>
      </pc:sldChg>
    </pc:docChg>
  </pc:docChgLst>
  <pc:docChgLst>
    <pc:chgData name="Nathan de Matos" userId="3a5225b8559bdc10" providerId="Windows Live" clId="Web-{C40AD819-F45B-489D-9611-A5531C8C9812}"/>
    <pc:docChg chg="addSld delSld modSld">
      <pc:chgData name="Nathan de Matos" userId="3a5225b8559bdc10" providerId="Windows Live" clId="Web-{C40AD819-F45B-489D-9611-A5531C8C9812}" dt="2022-07-28T20:00:47.633" v="52" actId="20577"/>
      <pc:docMkLst>
        <pc:docMk/>
      </pc:docMkLst>
      <pc:sldChg chg="modSp">
        <pc:chgData name="Nathan de Matos" userId="3a5225b8559bdc10" providerId="Windows Live" clId="Web-{C40AD819-F45B-489D-9611-A5531C8C9812}" dt="2022-07-28T17:39:18.806" v="34" actId="20577"/>
        <pc:sldMkLst>
          <pc:docMk/>
          <pc:sldMk cId="3659903972" sldId="291"/>
        </pc:sldMkLst>
        <pc:spChg chg="mod">
          <ac:chgData name="Nathan de Matos" userId="3a5225b8559bdc10" providerId="Windows Live" clId="Web-{C40AD819-F45B-489D-9611-A5531C8C9812}" dt="2022-07-28T17:39:18.806" v="34" actId="20577"/>
          <ac:spMkLst>
            <pc:docMk/>
            <pc:sldMk cId="3659903972" sldId="291"/>
            <ac:spMk id="5" creationId="{59285827-B2B3-9CA9-C154-86A2DC84A770}"/>
          </ac:spMkLst>
        </pc:spChg>
      </pc:sldChg>
      <pc:sldChg chg="modSp">
        <pc:chgData name="Nathan de Matos" userId="3a5225b8559bdc10" providerId="Windows Live" clId="Web-{C40AD819-F45B-489D-9611-A5531C8C9812}" dt="2022-07-28T20:00:47.633" v="52" actId="20577"/>
        <pc:sldMkLst>
          <pc:docMk/>
          <pc:sldMk cId="908502178" sldId="292"/>
        </pc:sldMkLst>
        <pc:spChg chg="mod">
          <ac:chgData name="Nathan de Matos" userId="3a5225b8559bdc10" providerId="Windows Live" clId="Web-{C40AD819-F45B-489D-9611-A5531C8C9812}" dt="2022-07-28T20:00:47.633" v="52" actId="20577"/>
          <ac:spMkLst>
            <pc:docMk/>
            <pc:sldMk cId="908502178" sldId="292"/>
            <ac:spMk id="5" creationId="{59285827-B2B3-9CA9-C154-86A2DC84A770}"/>
          </ac:spMkLst>
        </pc:spChg>
      </pc:sldChg>
      <pc:sldChg chg="addSp delSp modSp add replId">
        <pc:chgData name="Nathan de Matos" userId="3a5225b8559bdc10" providerId="Windows Live" clId="Web-{C40AD819-F45B-489D-9611-A5531C8C9812}" dt="2022-07-28T17:35:49.908" v="15" actId="1076"/>
        <pc:sldMkLst>
          <pc:docMk/>
          <pc:sldMk cId="2575456312" sldId="305"/>
        </pc:sldMkLst>
        <pc:spChg chg="mod">
          <ac:chgData name="Nathan de Matos" userId="3a5225b8559bdc10" providerId="Windows Live" clId="Web-{C40AD819-F45B-489D-9611-A5531C8C9812}" dt="2022-07-28T17:35:43.298" v="13" actId="1076"/>
          <ac:spMkLst>
            <pc:docMk/>
            <pc:sldMk cId="2575456312" sldId="305"/>
            <ac:spMk id="5" creationId="{59285827-B2B3-9CA9-C154-86A2DC84A770}"/>
          </ac:spMkLst>
        </pc:spChg>
        <pc:picChg chg="add mod">
          <ac:chgData name="Nathan de Matos" userId="3a5225b8559bdc10" providerId="Windows Live" clId="Web-{C40AD819-F45B-489D-9611-A5531C8C9812}" dt="2022-07-28T17:35:49.908" v="15" actId="1076"/>
          <ac:picMkLst>
            <pc:docMk/>
            <pc:sldMk cId="2575456312" sldId="305"/>
            <ac:picMk id="4" creationId="{225315AD-5814-0D15-9C3B-7955033F88D1}"/>
          </ac:picMkLst>
        </pc:picChg>
        <pc:picChg chg="del">
          <ac:chgData name="Nathan de Matos" userId="3a5225b8559bdc10" providerId="Windows Live" clId="Web-{C40AD819-F45B-489D-9611-A5531C8C9812}" dt="2022-07-28T17:34:31.671" v="1"/>
          <ac:picMkLst>
            <pc:docMk/>
            <pc:sldMk cId="2575456312" sldId="305"/>
            <ac:picMk id="6" creationId="{7CCD2480-AEB3-668F-6A72-B40A838D5DFD}"/>
          </ac:picMkLst>
        </pc:picChg>
      </pc:sldChg>
      <pc:sldChg chg="add del replId">
        <pc:chgData name="Nathan de Matos" userId="3a5225b8559bdc10" providerId="Windows Live" clId="Web-{C40AD819-F45B-489D-9611-A5531C8C9812}" dt="2022-07-28T19:52:51.538" v="36"/>
        <pc:sldMkLst>
          <pc:docMk/>
          <pc:sldMk cId="3362869599" sldId="306"/>
        </pc:sldMkLst>
      </pc:sldChg>
    </pc:docChg>
  </pc:docChgLst>
  <pc:docChgLst>
    <pc:chgData name="Nathan de Matos" userId="3a5225b8559bdc10" providerId="Windows Live" clId="Web-{498CF5FE-BBAA-45E3-8BB9-9DE94DD2F985}"/>
    <pc:docChg chg="addSld modSld">
      <pc:chgData name="Nathan de Matos" userId="3a5225b8559bdc10" providerId="Windows Live" clId="Web-{498CF5FE-BBAA-45E3-8BB9-9DE94DD2F985}" dt="2022-09-13T14:45:37.714" v="310"/>
      <pc:docMkLst>
        <pc:docMk/>
      </pc:docMkLst>
      <pc:sldChg chg="modSp">
        <pc:chgData name="Nathan de Matos" userId="3a5225b8559bdc10" providerId="Windows Live" clId="Web-{498CF5FE-BBAA-45E3-8BB9-9DE94DD2F985}" dt="2022-09-13T13:46:02.547" v="289" actId="20577"/>
        <pc:sldMkLst>
          <pc:docMk/>
          <pc:sldMk cId="53950726" sldId="309"/>
        </pc:sldMkLst>
        <pc:spChg chg="mod">
          <ac:chgData name="Nathan de Matos" userId="3a5225b8559bdc10" providerId="Windows Live" clId="Web-{498CF5FE-BBAA-45E3-8BB9-9DE94DD2F985}" dt="2022-09-13T13:46:02.547" v="289" actId="20577"/>
          <ac:spMkLst>
            <pc:docMk/>
            <pc:sldMk cId="53950726" sldId="309"/>
            <ac:spMk id="5" creationId="{59285827-B2B3-9CA9-C154-86A2DC84A770}"/>
          </ac:spMkLst>
        </pc:spChg>
      </pc:sldChg>
      <pc:sldChg chg="addSp modSp add replId">
        <pc:chgData name="Nathan de Matos" userId="3a5225b8559bdc10" providerId="Windows Live" clId="Web-{498CF5FE-BBAA-45E3-8BB9-9DE94DD2F985}" dt="2022-09-13T13:50:55.632" v="299" actId="1076"/>
        <pc:sldMkLst>
          <pc:docMk/>
          <pc:sldMk cId="2488213992" sldId="310"/>
        </pc:sldMkLst>
        <pc:spChg chg="mod">
          <ac:chgData name="Nathan de Matos" userId="3a5225b8559bdc10" providerId="Windows Live" clId="Web-{498CF5FE-BBAA-45E3-8BB9-9DE94DD2F985}" dt="2022-09-13T13:50:25.413" v="292" actId="20577"/>
          <ac:spMkLst>
            <pc:docMk/>
            <pc:sldMk cId="2488213992" sldId="310"/>
            <ac:spMk id="5" creationId="{59285827-B2B3-9CA9-C154-86A2DC84A770}"/>
          </ac:spMkLst>
        </pc:spChg>
        <pc:picChg chg="add mod">
          <ac:chgData name="Nathan de Matos" userId="3a5225b8559bdc10" providerId="Windows Live" clId="Web-{498CF5FE-BBAA-45E3-8BB9-9DE94DD2F985}" dt="2022-09-13T13:50:32.382" v="295" actId="14100"/>
          <ac:picMkLst>
            <pc:docMk/>
            <pc:sldMk cId="2488213992" sldId="310"/>
            <ac:picMk id="6" creationId="{71FCE511-4C5F-783F-156F-39DE1212081D}"/>
          </ac:picMkLst>
        </pc:picChg>
        <pc:picChg chg="add mod">
          <ac:chgData name="Nathan de Matos" userId="3a5225b8559bdc10" providerId="Windows Live" clId="Web-{498CF5FE-BBAA-45E3-8BB9-9DE94DD2F985}" dt="2022-09-13T13:50:55.632" v="299" actId="1076"/>
          <ac:picMkLst>
            <pc:docMk/>
            <pc:sldMk cId="2488213992" sldId="310"/>
            <ac:picMk id="9" creationId="{DE396850-FB85-D545-3F03-4ABC827EB027}"/>
          </ac:picMkLst>
        </pc:picChg>
      </pc:sldChg>
      <pc:sldChg chg="addSp delSp modSp add replId">
        <pc:chgData name="Nathan de Matos" userId="3a5225b8559bdc10" providerId="Windows Live" clId="Web-{498CF5FE-BBAA-45E3-8BB9-9DE94DD2F985}" dt="2022-09-13T14:16:04.770" v="309" actId="1076"/>
        <pc:sldMkLst>
          <pc:docMk/>
          <pc:sldMk cId="2247622098" sldId="311"/>
        </pc:sldMkLst>
        <pc:picChg chg="del">
          <ac:chgData name="Nathan de Matos" userId="3a5225b8559bdc10" providerId="Windows Live" clId="Web-{498CF5FE-BBAA-45E3-8BB9-9DE94DD2F985}" dt="2022-09-13T14:11:03.544" v="302"/>
          <ac:picMkLst>
            <pc:docMk/>
            <pc:sldMk cId="2247622098" sldId="311"/>
            <ac:picMk id="6" creationId="{71FCE511-4C5F-783F-156F-39DE1212081D}"/>
          </ac:picMkLst>
        </pc:picChg>
        <pc:picChg chg="del">
          <ac:chgData name="Nathan de Matos" userId="3a5225b8559bdc10" providerId="Windows Live" clId="Web-{498CF5FE-BBAA-45E3-8BB9-9DE94DD2F985}" dt="2022-09-13T14:11:00.544" v="301"/>
          <ac:picMkLst>
            <pc:docMk/>
            <pc:sldMk cId="2247622098" sldId="311"/>
            <ac:picMk id="9" creationId="{DE396850-FB85-D545-3F03-4ABC827EB027}"/>
          </ac:picMkLst>
        </pc:picChg>
        <pc:picChg chg="add mod">
          <ac:chgData name="Nathan de Matos" userId="3a5225b8559bdc10" providerId="Windows Live" clId="Web-{498CF5FE-BBAA-45E3-8BB9-9DE94DD2F985}" dt="2022-09-13T14:15:23.816" v="305" actId="14100"/>
          <ac:picMkLst>
            <pc:docMk/>
            <pc:sldMk cId="2247622098" sldId="311"/>
            <ac:picMk id="10" creationId="{A2F6D531-5CDB-7708-BED8-4B86E4A6A670}"/>
          </ac:picMkLst>
        </pc:picChg>
        <pc:picChg chg="add mod">
          <ac:chgData name="Nathan de Matos" userId="3a5225b8559bdc10" providerId="Windows Live" clId="Web-{498CF5FE-BBAA-45E3-8BB9-9DE94DD2F985}" dt="2022-09-13T14:16:04.770" v="309" actId="1076"/>
          <ac:picMkLst>
            <pc:docMk/>
            <pc:sldMk cId="2247622098" sldId="311"/>
            <ac:picMk id="11" creationId="{03482609-8E05-FD77-718D-B946047BF049}"/>
          </ac:picMkLst>
        </pc:picChg>
      </pc:sldChg>
      <pc:sldChg chg="add replId">
        <pc:chgData name="Nathan de Matos" userId="3a5225b8559bdc10" providerId="Windows Live" clId="Web-{498CF5FE-BBAA-45E3-8BB9-9DE94DD2F985}" dt="2022-09-13T14:45:37.714" v="310"/>
        <pc:sldMkLst>
          <pc:docMk/>
          <pc:sldMk cId="3577270056" sldId="312"/>
        </pc:sldMkLst>
      </pc:sldChg>
    </pc:docChg>
  </pc:docChgLst>
  <pc:docChgLst>
    <pc:chgData name="Nathan de Matos" userId="3a5225b8559bdc10" providerId="Windows Live" clId="Web-{ED65C66F-E40B-43C5-8A9C-A87AF53DC32E}"/>
    <pc:docChg chg="addSld modSld">
      <pc:chgData name="Nathan de Matos" userId="3a5225b8559bdc10" providerId="Windows Live" clId="Web-{ED65C66F-E40B-43C5-8A9C-A87AF53DC32E}" dt="2022-08-17T20:08:15.277" v="2464" actId="20577"/>
      <pc:docMkLst>
        <pc:docMk/>
      </pc:docMkLst>
      <pc:sldChg chg="modSp">
        <pc:chgData name="Nathan de Matos" userId="3a5225b8559bdc10" providerId="Windows Live" clId="Web-{ED65C66F-E40B-43C5-8A9C-A87AF53DC32E}" dt="2022-08-17T11:28:11.145" v="83" actId="20577"/>
        <pc:sldMkLst>
          <pc:docMk/>
          <pc:sldMk cId="2859470344" sldId="297"/>
        </pc:sldMkLst>
        <pc:spChg chg="mod">
          <ac:chgData name="Nathan de Matos" userId="3a5225b8559bdc10" providerId="Windows Live" clId="Web-{ED65C66F-E40B-43C5-8A9C-A87AF53DC32E}" dt="2022-08-17T11:28:11.145" v="83" actId="20577"/>
          <ac:spMkLst>
            <pc:docMk/>
            <pc:sldMk cId="2859470344" sldId="297"/>
            <ac:spMk id="8" creationId="{55C6B9E4-2AC4-0D01-C99E-D8F18952D5AF}"/>
          </ac:spMkLst>
        </pc:spChg>
      </pc:sldChg>
      <pc:sldChg chg="addSp delSp modSp add replId">
        <pc:chgData name="Nathan de Matos" userId="3a5225b8559bdc10" providerId="Windows Live" clId="Web-{ED65C66F-E40B-43C5-8A9C-A87AF53DC32E}" dt="2022-08-17T14:32:12.027" v="277" actId="1076"/>
        <pc:sldMkLst>
          <pc:docMk/>
          <pc:sldMk cId="1112024507" sldId="308"/>
        </pc:sldMkLst>
        <pc:spChg chg="mod">
          <ac:chgData name="Nathan de Matos" userId="3a5225b8559bdc10" providerId="Windows Live" clId="Web-{ED65C66F-E40B-43C5-8A9C-A87AF53DC32E}" dt="2022-08-17T14:25:46.174" v="272" actId="20577"/>
          <ac:spMkLst>
            <pc:docMk/>
            <pc:sldMk cId="1112024507" sldId="308"/>
            <ac:spMk id="8" creationId="{55C6B9E4-2AC4-0D01-C99E-D8F18952D5AF}"/>
          </ac:spMkLst>
        </pc:spChg>
        <pc:picChg chg="del">
          <ac:chgData name="Nathan de Matos" userId="3a5225b8559bdc10" providerId="Windows Live" clId="Web-{ED65C66F-E40B-43C5-8A9C-A87AF53DC32E}" dt="2022-08-17T14:32:04.167" v="274"/>
          <ac:picMkLst>
            <pc:docMk/>
            <pc:sldMk cId="1112024507" sldId="308"/>
            <ac:picMk id="4" creationId="{93FEC108-3F4E-6A4D-F983-95DD681F8C96}"/>
          </ac:picMkLst>
        </pc:picChg>
        <pc:picChg chg="add mod">
          <ac:chgData name="Nathan de Matos" userId="3a5225b8559bdc10" providerId="Windows Live" clId="Web-{ED65C66F-E40B-43C5-8A9C-A87AF53DC32E}" dt="2022-08-17T14:32:12.027" v="277" actId="1076"/>
          <ac:picMkLst>
            <pc:docMk/>
            <pc:sldMk cId="1112024507" sldId="308"/>
            <ac:picMk id="5" creationId="{201BF50A-5D2B-B508-7106-0FCC9B2B6B8D}"/>
          </ac:picMkLst>
        </pc:picChg>
        <pc:picChg chg="del">
          <ac:chgData name="Nathan de Matos" userId="3a5225b8559bdc10" providerId="Windows Live" clId="Web-{ED65C66F-E40B-43C5-8A9C-A87AF53DC32E}" dt="2022-08-17T11:35:29.800" v="85"/>
          <ac:picMkLst>
            <pc:docMk/>
            <pc:sldMk cId="1112024507" sldId="308"/>
            <ac:picMk id="7" creationId="{DF2F572D-5610-160E-0255-79F8210D309A}"/>
          </ac:picMkLst>
        </pc:picChg>
      </pc:sldChg>
      <pc:sldChg chg="modSp add replId">
        <pc:chgData name="Nathan de Matos" userId="3a5225b8559bdc10" providerId="Windows Live" clId="Web-{ED65C66F-E40B-43C5-8A9C-A87AF53DC32E}" dt="2022-08-17T17:31:22.377" v="1526" actId="20577"/>
        <pc:sldMkLst>
          <pc:docMk/>
          <pc:sldMk cId="4032883118" sldId="309"/>
        </pc:sldMkLst>
        <pc:spChg chg="mod">
          <ac:chgData name="Nathan de Matos" userId="3a5225b8559bdc10" providerId="Windows Live" clId="Web-{ED65C66F-E40B-43C5-8A9C-A87AF53DC32E}" dt="2022-08-17T17:31:22.377" v="1526" actId="20577"/>
          <ac:spMkLst>
            <pc:docMk/>
            <pc:sldMk cId="4032883118" sldId="309"/>
            <ac:spMk id="8" creationId="{55C6B9E4-2AC4-0D01-C99E-D8F18952D5AF}"/>
          </ac:spMkLst>
        </pc:spChg>
        <pc:picChg chg="mod">
          <ac:chgData name="Nathan de Matos" userId="3a5225b8559bdc10" providerId="Windows Live" clId="Web-{ED65C66F-E40B-43C5-8A9C-A87AF53DC32E}" dt="2022-08-17T14:35:53.157" v="474" actId="1076"/>
          <ac:picMkLst>
            <pc:docMk/>
            <pc:sldMk cId="4032883118" sldId="309"/>
            <ac:picMk id="5" creationId="{201BF50A-5D2B-B508-7106-0FCC9B2B6B8D}"/>
          </ac:picMkLst>
        </pc:picChg>
      </pc:sldChg>
      <pc:sldChg chg="addSp delSp modSp add replId">
        <pc:chgData name="Nathan de Matos" userId="3a5225b8559bdc10" providerId="Windows Live" clId="Web-{ED65C66F-E40B-43C5-8A9C-A87AF53DC32E}" dt="2022-08-17T16:35:44.489" v="1088" actId="20577"/>
        <pc:sldMkLst>
          <pc:docMk/>
          <pc:sldMk cId="787515952" sldId="310"/>
        </pc:sldMkLst>
        <pc:spChg chg="del mod">
          <ac:chgData name="Nathan de Matos" userId="3a5225b8559bdc10" providerId="Windows Live" clId="Web-{ED65C66F-E40B-43C5-8A9C-A87AF53DC32E}" dt="2022-08-17T14:37:35.628" v="481"/>
          <ac:spMkLst>
            <pc:docMk/>
            <pc:sldMk cId="787515952" sldId="310"/>
            <ac:spMk id="8" creationId="{55C6B9E4-2AC4-0D01-C99E-D8F18952D5AF}"/>
          </ac:spMkLst>
        </pc:spChg>
        <pc:spChg chg="add mod">
          <ac:chgData name="Nathan de Matos" userId="3a5225b8559bdc10" providerId="Windows Live" clId="Web-{ED65C66F-E40B-43C5-8A9C-A87AF53DC32E}" dt="2022-08-17T16:35:44.489" v="1088" actId="20577"/>
          <ac:spMkLst>
            <pc:docMk/>
            <pc:sldMk cId="787515952" sldId="310"/>
            <ac:spMk id="9" creationId="{BD9300B9-4ED6-840A-9E91-4BEE6A88A340}"/>
          </ac:spMkLst>
        </pc:spChg>
        <pc:picChg chg="del">
          <ac:chgData name="Nathan de Matos" userId="3a5225b8559bdc10" providerId="Windows Live" clId="Web-{ED65C66F-E40B-43C5-8A9C-A87AF53DC32E}" dt="2022-08-17T14:37:12.722" v="476"/>
          <ac:picMkLst>
            <pc:docMk/>
            <pc:sldMk cId="787515952" sldId="310"/>
            <ac:picMk id="5" creationId="{201BF50A-5D2B-B508-7106-0FCC9B2B6B8D}"/>
          </ac:picMkLst>
        </pc:picChg>
        <pc:picChg chg="add mod">
          <ac:chgData name="Nathan de Matos" userId="3a5225b8559bdc10" providerId="Windows Live" clId="Web-{ED65C66F-E40B-43C5-8A9C-A87AF53DC32E}" dt="2022-08-17T14:37:28.691" v="478" actId="1076"/>
          <ac:picMkLst>
            <pc:docMk/>
            <pc:sldMk cId="787515952" sldId="310"/>
            <ac:picMk id="7" creationId="{515C12DC-35BF-8A23-5FAD-B9458D4092DF}"/>
          </ac:picMkLst>
        </pc:picChg>
      </pc:sldChg>
      <pc:sldChg chg="modSp add replId">
        <pc:chgData name="Nathan de Matos" userId="3a5225b8559bdc10" providerId="Windows Live" clId="Web-{ED65C66F-E40B-43C5-8A9C-A87AF53DC32E}" dt="2022-08-17T17:02:55.213" v="1441" actId="20577"/>
        <pc:sldMkLst>
          <pc:docMk/>
          <pc:sldMk cId="2060999602" sldId="311"/>
        </pc:sldMkLst>
        <pc:spChg chg="mod">
          <ac:chgData name="Nathan de Matos" userId="3a5225b8559bdc10" providerId="Windows Live" clId="Web-{ED65C66F-E40B-43C5-8A9C-A87AF53DC32E}" dt="2022-08-17T17:02:55.213" v="1441" actId="20577"/>
          <ac:spMkLst>
            <pc:docMk/>
            <pc:sldMk cId="2060999602" sldId="311"/>
            <ac:spMk id="9" creationId="{BD9300B9-4ED6-840A-9E91-4BEE6A88A340}"/>
          </ac:spMkLst>
        </pc:spChg>
      </pc:sldChg>
      <pc:sldChg chg="addSp delSp modSp add replId">
        <pc:chgData name="Nathan de Matos" userId="3a5225b8559bdc10" providerId="Windows Live" clId="Web-{ED65C66F-E40B-43C5-8A9C-A87AF53DC32E}" dt="2022-08-17T18:01:06.544" v="1949" actId="1076"/>
        <pc:sldMkLst>
          <pc:docMk/>
          <pc:sldMk cId="3224591376" sldId="312"/>
        </pc:sldMkLst>
        <pc:spChg chg="add mod">
          <ac:chgData name="Nathan de Matos" userId="3a5225b8559bdc10" providerId="Windows Live" clId="Web-{ED65C66F-E40B-43C5-8A9C-A87AF53DC32E}" dt="2022-08-17T17:58:01.462" v="1943" actId="20577"/>
          <ac:spMkLst>
            <pc:docMk/>
            <pc:sldMk cId="3224591376" sldId="312"/>
            <ac:spMk id="4" creationId="{C5E2471A-52E3-F027-4F4A-CFDB73CEBA21}"/>
          </ac:spMkLst>
        </pc:spChg>
        <pc:spChg chg="del">
          <ac:chgData name="Nathan de Matos" userId="3a5225b8559bdc10" providerId="Windows Live" clId="Web-{ED65C66F-E40B-43C5-8A9C-A87AF53DC32E}" dt="2022-08-17T17:32:57.379" v="1528"/>
          <ac:spMkLst>
            <pc:docMk/>
            <pc:sldMk cId="3224591376" sldId="312"/>
            <ac:spMk id="9" creationId="{BD9300B9-4ED6-840A-9E91-4BEE6A88A340}"/>
          </ac:spMkLst>
        </pc:spChg>
        <pc:picChg chg="add mod">
          <ac:chgData name="Nathan de Matos" userId="3a5225b8559bdc10" providerId="Windows Live" clId="Web-{ED65C66F-E40B-43C5-8A9C-A87AF53DC32E}" dt="2022-08-17T17:57:53.571" v="1936" actId="14100"/>
          <ac:picMkLst>
            <pc:docMk/>
            <pc:sldMk cId="3224591376" sldId="312"/>
            <ac:picMk id="5" creationId="{C0D4AF38-9852-DD1D-7518-6BEC30318447}"/>
          </ac:picMkLst>
        </pc:picChg>
        <pc:picChg chg="del">
          <ac:chgData name="Nathan de Matos" userId="3a5225b8559bdc10" providerId="Windows Live" clId="Web-{ED65C66F-E40B-43C5-8A9C-A87AF53DC32E}" dt="2022-08-17T17:32:58.723" v="1529"/>
          <ac:picMkLst>
            <pc:docMk/>
            <pc:sldMk cId="3224591376" sldId="312"/>
            <ac:picMk id="7" creationId="{515C12DC-35BF-8A23-5FAD-B9458D4092DF}"/>
          </ac:picMkLst>
        </pc:picChg>
        <pc:picChg chg="add mod">
          <ac:chgData name="Nathan de Matos" userId="3a5225b8559bdc10" providerId="Windows Live" clId="Web-{ED65C66F-E40B-43C5-8A9C-A87AF53DC32E}" dt="2022-08-17T18:01:06.544" v="1949" actId="1076"/>
          <ac:picMkLst>
            <pc:docMk/>
            <pc:sldMk cId="3224591376" sldId="312"/>
            <ac:picMk id="8" creationId="{3454191B-2096-5F94-E0DF-E586E4482E64}"/>
          </ac:picMkLst>
        </pc:picChg>
      </pc:sldChg>
      <pc:sldChg chg="addSp delSp modSp add replId">
        <pc:chgData name="Nathan de Matos" userId="3a5225b8559bdc10" providerId="Windows Live" clId="Web-{ED65C66F-E40B-43C5-8A9C-A87AF53DC32E}" dt="2022-08-17T18:44:32.235" v="2277" actId="20577"/>
        <pc:sldMkLst>
          <pc:docMk/>
          <pc:sldMk cId="726967689" sldId="313"/>
        </pc:sldMkLst>
        <pc:spChg chg="mod">
          <ac:chgData name="Nathan de Matos" userId="3a5225b8559bdc10" providerId="Windows Live" clId="Web-{ED65C66F-E40B-43C5-8A9C-A87AF53DC32E}" dt="2022-08-17T18:44:32.235" v="2277" actId="20577"/>
          <ac:spMkLst>
            <pc:docMk/>
            <pc:sldMk cId="726967689" sldId="313"/>
            <ac:spMk id="4" creationId="{C5E2471A-52E3-F027-4F4A-CFDB73CEBA21}"/>
          </ac:spMkLst>
        </pc:spChg>
        <pc:picChg chg="del">
          <ac:chgData name="Nathan de Matos" userId="3a5225b8559bdc10" providerId="Windows Live" clId="Web-{ED65C66F-E40B-43C5-8A9C-A87AF53DC32E}" dt="2022-08-17T18:24:12.563" v="1951"/>
          <ac:picMkLst>
            <pc:docMk/>
            <pc:sldMk cId="726967689" sldId="313"/>
            <ac:picMk id="5" creationId="{C0D4AF38-9852-DD1D-7518-6BEC30318447}"/>
          </ac:picMkLst>
        </pc:picChg>
        <pc:picChg chg="add mod">
          <ac:chgData name="Nathan de Matos" userId="3a5225b8559bdc10" providerId="Windows Live" clId="Web-{ED65C66F-E40B-43C5-8A9C-A87AF53DC32E}" dt="2022-08-17T18:36:24.285" v="2008" actId="1076"/>
          <ac:picMkLst>
            <pc:docMk/>
            <pc:sldMk cId="726967689" sldId="313"/>
            <ac:picMk id="7" creationId="{AA009AE2-2A3F-E1FB-6CEA-B7CCA999E905}"/>
          </ac:picMkLst>
        </pc:picChg>
        <pc:picChg chg="del">
          <ac:chgData name="Nathan de Matos" userId="3a5225b8559bdc10" providerId="Windows Live" clId="Web-{ED65C66F-E40B-43C5-8A9C-A87AF53DC32E}" dt="2022-08-17T18:24:14.375" v="1952"/>
          <ac:picMkLst>
            <pc:docMk/>
            <pc:sldMk cId="726967689" sldId="313"/>
            <ac:picMk id="8" creationId="{3454191B-2096-5F94-E0DF-E586E4482E64}"/>
          </ac:picMkLst>
        </pc:picChg>
        <pc:picChg chg="add mod">
          <ac:chgData name="Nathan de Matos" userId="3a5225b8559bdc10" providerId="Windows Live" clId="Web-{ED65C66F-E40B-43C5-8A9C-A87AF53DC32E}" dt="2022-08-17T18:36:28.300" v="2009" actId="1076"/>
          <ac:picMkLst>
            <pc:docMk/>
            <pc:sldMk cId="726967689" sldId="313"/>
            <ac:picMk id="9" creationId="{D4525B83-C0F1-8965-960A-28EAF9EF4C28}"/>
          </ac:picMkLst>
        </pc:picChg>
      </pc:sldChg>
      <pc:sldChg chg="addSp delSp modSp add replId">
        <pc:chgData name="Nathan de Matos" userId="3a5225b8559bdc10" providerId="Windows Live" clId="Web-{ED65C66F-E40B-43C5-8A9C-A87AF53DC32E}" dt="2022-08-17T19:54:01.896" v="2361" actId="20577"/>
        <pc:sldMkLst>
          <pc:docMk/>
          <pc:sldMk cId="3002725128" sldId="314"/>
        </pc:sldMkLst>
        <pc:spChg chg="mod">
          <ac:chgData name="Nathan de Matos" userId="3a5225b8559bdc10" providerId="Windows Live" clId="Web-{ED65C66F-E40B-43C5-8A9C-A87AF53DC32E}" dt="2022-08-17T19:54:01.896" v="2361" actId="20577"/>
          <ac:spMkLst>
            <pc:docMk/>
            <pc:sldMk cId="3002725128" sldId="314"/>
            <ac:spMk id="4" creationId="{C5E2471A-52E3-F027-4F4A-CFDB73CEBA21}"/>
          </ac:spMkLst>
        </pc:spChg>
        <pc:picChg chg="add mod">
          <ac:chgData name="Nathan de Matos" userId="3a5225b8559bdc10" providerId="Windows Live" clId="Web-{ED65C66F-E40B-43C5-8A9C-A87AF53DC32E}" dt="2022-08-17T18:43:53.343" v="2237" actId="14100"/>
          <ac:picMkLst>
            <pc:docMk/>
            <pc:sldMk cId="3002725128" sldId="314"/>
            <ac:picMk id="5" creationId="{2D4B17F9-C16A-C0AB-B0B5-A1F9E2003A50}"/>
          </ac:picMkLst>
        </pc:picChg>
        <pc:picChg chg="del">
          <ac:chgData name="Nathan de Matos" userId="3a5225b8559bdc10" providerId="Windows Live" clId="Web-{ED65C66F-E40B-43C5-8A9C-A87AF53DC32E}" dt="2022-08-17T18:40:49.120" v="2011"/>
          <ac:picMkLst>
            <pc:docMk/>
            <pc:sldMk cId="3002725128" sldId="314"/>
            <ac:picMk id="7" creationId="{AA009AE2-2A3F-E1FB-6CEA-B7CCA999E905}"/>
          </ac:picMkLst>
        </pc:picChg>
        <pc:picChg chg="del">
          <ac:chgData name="Nathan de Matos" userId="3a5225b8559bdc10" providerId="Windows Live" clId="Web-{ED65C66F-E40B-43C5-8A9C-A87AF53DC32E}" dt="2022-08-17T18:40:49.995" v="2012"/>
          <ac:picMkLst>
            <pc:docMk/>
            <pc:sldMk cId="3002725128" sldId="314"/>
            <ac:picMk id="9" creationId="{D4525B83-C0F1-8965-960A-28EAF9EF4C28}"/>
          </ac:picMkLst>
        </pc:picChg>
      </pc:sldChg>
      <pc:sldChg chg="addSp delSp modSp add replId">
        <pc:chgData name="Nathan de Matos" userId="3a5225b8559bdc10" providerId="Windows Live" clId="Web-{ED65C66F-E40B-43C5-8A9C-A87AF53DC32E}" dt="2022-08-17T19:53:41.832" v="2354" actId="1076"/>
        <pc:sldMkLst>
          <pc:docMk/>
          <pc:sldMk cId="3703402144" sldId="315"/>
        </pc:sldMkLst>
        <pc:spChg chg="mod">
          <ac:chgData name="Nathan de Matos" userId="3a5225b8559bdc10" providerId="Windows Live" clId="Web-{ED65C66F-E40B-43C5-8A9C-A87AF53DC32E}" dt="2022-08-17T19:53:39.879" v="2353" actId="20577"/>
          <ac:spMkLst>
            <pc:docMk/>
            <pc:sldMk cId="3703402144" sldId="315"/>
            <ac:spMk id="4" creationId="{C5E2471A-52E3-F027-4F4A-CFDB73CEBA21}"/>
          </ac:spMkLst>
        </pc:spChg>
        <pc:picChg chg="del">
          <ac:chgData name="Nathan de Matos" userId="3a5225b8559bdc10" providerId="Windows Live" clId="Web-{ED65C66F-E40B-43C5-8A9C-A87AF53DC32E}" dt="2022-08-17T19:01:22.542" v="2279"/>
          <ac:picMkLst>
            <pc:docMk/>
            <pc:sldMk cId="3703402144" sldId="315"/>
            <ac:picMk id="5" creationId="{2D4B17F9-C16A-C0AB-B0B5-A1F9E2003A50}"/>
          </ac:picMkLst>
        </pc:picChg>
        <pc:picChg chg="add mod">
          <ac:chgData name="Nathan de Matos" userId="3a5225b8559bdc10" providerId="Windows Live" clId="Web-{ED65C66F-E40B-43C5-8A9C-A87AF53DC32E}" dt="2022-08-17T19:53:31.160" v="2334" actId="1076"/>
          <ac:picMkLst>
            <pc:docMk/>
            <pc:sldMk cId="3703402144" sldId="315"/>
            <ac:picMk id="5" creationId="{B8EE9AD6-9D7E-E9BB-6966-C5A08495E62B}"/>
          </ac:picMkLst>
        </pc:picChg>
        <pc:picChg chg="add mod">
          <ac:chgData name="Nathan de Matos" userId="3a5225b8559bdc10" providerId="Windows Live" clId="Web-{ED65C66F-E40B-43C5-8A9C-A87AF53DC32E}" dt="2022-08-17T19:53:41.832" v="2354" actId="1076"/>
          <ac:picMkLst>
            <pc:docMk/>
            <pc:sldMk cId="3703402144" sldId="315"/>
            <ac:picMk id="7" creationId="{0E7812E5-D977-563F-B542-FC4886B15A9C}"/>
          </ac:picMkLst>
        </pc:picChg>
      </pc:sldChg>
      <pc:sldChg chg="addSp delSp modSp add replId">
        <pc:chgData name="Nathan de Matos" userId="3a5225b8559bdc10" providerId="Windows Live" clId="Web-{ED65C66F-E40B-43C5-8A9C-A87AF53DC32E}" dt="2022-08-17T20:00:48.202" v="2402" actId="1076"/>
        <pc:sldMkLst>
          <pc:docMk/>
          <pc:sldMk cId="2399057883" sldId="316"/>
        </pc:sldMkLst>
        <pc:spChg chg="mod">
          <ac:chgData name="Nathan de Matos" userId="3a5225b8559bdc10" providerId="Windows Live" clId="Web-{ED65C66F-E40B-43C5-8A9C-A87AF53DC32E}" dt="2022-08-17T20:00:40.186" v="2399" actId="20577"/>
          <ac:spMkLst>
            <pc:docMk/>
            <pc:sldMk cId="2399057883" sldId="316"/>
            <ac:spMk id="4" creationId="{C5E2471A-52E3-F027-4F4A-CFDB73CEBA21}"/>
          </ac:spMkLst>
        </pc:spChg>
        <pc:picChg chg="del">
          <ac:chgData name="Nathan de Matos" userId="3a5225b8559bdc10" providerId="Windows Live" clId="Web-{ED65C66F-E40B-43C5-8A9C-A87AF53DC32E}" dt="2022-08-17T19:54:32.007" v="2363"/>
          <ac:picMkLst>
            <pc:docMk/>
            <pc:sldMk cId="2399057883" sldId="316"/>
            <ac:picMk id="5" creationId="{B8EE9AD6-9D7E-E9BB-6966-C5A08495E62B}"/>
          </ac:picMkLst>
        </pc:picChg>
        <pc:picChg chg="del">
          <ac:chgData name="Nathan de Matos" userId="3a5225b8559bdc10" providerId="Windows Live" clId="Web-{ED65C66F-E40B-43C5-8A9C-A87AF53DC32E}" dt="2022-08-17T19:54:33.195" v="2364"/>
          <ac:picMkLst>
            <pc:docMk/>
            <pc:sldMk cId="2399057883" sldId="316"/>
            <ac:picMk id="7" creationId="{0E7812E5-D977-563F-B542-FC4886B15A9C}"/>
          </ac:picMkLst>
        </pc:picChg>
        <pc:picChg chg="add mod">
          <ac:chgData name="Nathan de Matos" userId="3a5225b8559bdc10" providerId="Windows Live" clId="Web-{ED65C66F-E40B-43C5-8A9C-A87AF53DC32E}" dt="2022-08-17T20:00:48.202" v="2402" actId="1076"/>
          <ac:picMkLst>
            <pc:docMk/>
            <pc:sldMk cId="2399057883" sldId="316"/>
            <ac:picMk id="8" creationId="{8BE264BF-8580-6370-DA5D-0C536271A895}"/>
          </ac:picMkLst>
        </pc:picChg>
      </pc:sldChg>
      <pc:sldChg chg="addSp delSp modSp add replId">
        <pc:chgData name="Nathan de Matos" userId="3a5225b8559bdc10" providerId="Windows Live" clId="Web-{ED65C66F-E40B-43C5-8A9C-A87AF53DC32E}" dt="2022-08-17T20:08:15.277" v="2464" actId="20577"/>
        <pc:sldMkLst>
          <pc:docMk/>
          <pc:sldMk cId="292362125" sldId="317"/>
        </pc:sldMkLst>
        <pc:spChg chg="mod">
          <ac:chgData name="Nathan de Matos" userId="3a5225b8559bdc10" providerId="Windows Live" clId="Web-{ED65C66F-E40B-43C5-8A9C-A87AF53DC32E}" dt="2022-08-17T20:08:15.277" v="2464" actId="20577"/>
          <ac:spMkLst>
            <pc:docMk/>
            <pc:sldMk cId="292362125" sldId="317"/>
            <ac:spMk id="4" creationId="{C5E2471A-52E3-F027-4F4A-CFDB73CEBA21}"/>
          </ac:spMkLst>
        </pc:spChg>
        <pc:picChg chg="add mod">
          <ac:chgData name="Nathan de Matos" userId="3a5225b8559bdc10" providerId="Windows Live" clId="Web-{ED65C66F-E40B-43C5-8A9C-A87AF53DC32E}" dt="2022-08-17T20:07:07.866" v="2442" actId="1076"/>
          <ac:picMkLst>
            <pc:docMk/>
            <pc:sldMk cId="292362125" sldId="317"/>
            <ac:picMk id="5" creationId="{FDB98288-73A7-82F0-756D-D92863591F50}"/>
          </ac:picMkLst>
        </pc:picChg>
        <pc:picChg chg="add mod">
          <ac:chgData name="Nathan de Matos" userId="3a5225b8559bdc10" providerId="Windows Live" clId="Web-{ED65C66F-E40B-43C5-8A9C-A87AF53DC32E}" dt="2022-08-17T20:07:36.931" v="2447" actId="1076"/>
          <ac:picMkLst>
            <pc:docMk/>
            <pc:sldMk cId="292362125" sldId="317"/>
            <ac:picMk id="7" creationId="{56CE8AAF-3047-8993-3CB6-0DCB9324D47D}"/>
          </ac:picMkLst>
        </pc:picChg>
        <pc:picChg chg="del">
          <ac:chgData name="Nathan de Matos" userId="3a5225b8559bdc10" providerId="Windows Live" clId="Web-{ED65C66F-E40B-43C5-8A9C-A87AF53DC32E}" dt="2022-08-17T20:01:00.609" v="2404"/>
          <ac:picMkLst>
            <pc:docMk/>
            <pc:sldMk cId="292362125" sldId="317"/>
            <ac:picMk id="8" creationId="{8BE264BF-8580-6370-DA5D-0C536271A895}"/>
          </ac:picMkLst>
        </pc:picChg>
      </pc:sldChg>
    </pc:docChg>
  </pc:docChgLst>
  <pc:docChgLst>
    <pc:chgData name="Nathan de Matos" userId="3a5225b8559bdc10" providerId="Windows Live" clId="Web-{7236C3FD-06F9-4F56-A56B-7BD7737506D2}"/>
    <pc:docChg chg="modSld">
      <pc:chgData name="Nathan de Matos" userId="3a5225b8559bdc10" providerId="Windows Live" clId="Web-{7236C3FD-06F9-4F56-A56B-7BD7737506D2}" dt="2022-11-16T17:00:46.629" v="7" actId="20577"/>
      <pc:docMkLst>
        <pc:docMk/>
      </pc:docMkLst>
      <pc:sldChg chg="modSp">
        <pc:chgData name="Nathan de Matos" userId="3a5225b8559bdc10" providerId="Windows Live" clId="Web-{7236C3FD-06F9-4F56-A56B-7BD7737506D2}" dt="2022-11-16T17:00:46.629" v="7" actId="20577"/>
        <pc:sldMkLst>
          <pc:docMk/>
          <pc:sldMk cId="123521415" sldId="300"/>
        </pc:sldMkLst>
        <pc:spChg chg="mod">
          <ac:chgData name="Nathan de Matos" userId="3a5225b8559bdc10" providerId="Windows Live" clId="Web-{7236C3FD-06F9-4F56-A56B-7BD7737506D2}" dt="2022-11-16T17:00:46.629" v="7" actId="20577"/>
          <ac:spMkLst>
            <pc:docMk/>
            <pc:sldMk cId="123521415" sldId="300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99B14CEA-9FA3-41EF-A271-E012154934E4}"/>
    <pc:docChg chg="addSld modSld">
      <pc:chgData name="Nathan de Matos" userId="3a5225b8559bdc10" providerId="Windows Live" clId="Web-{99B14CEA-9FA3-41EF-A271-E012154934E4}" dt="2022-09-12T23:18:41.459" v="352" actId="20577"/>
      <pc:docMkLst>
        <pc:docMk/>
      </pc:docMkLst>
      <pc:sldChg chg="addSp modSp">
        <pc:chgData name="Nathan de Matos" userId="3a5225b8559bdc10" providerId="Windows Live" clId="Web-{99B14CEA-9FA3-41EF-A271-E012154934E4}" dt="2022-09-12T23:18:18.520" v="350" actId="1076"/>
        <pc:sldMkLst>
          <pc:docMk/>
          <pc:sldMk cId="2371763871" sldId="306"/>
        </pc:sldMkLst>
        <pc:spChg chg="mod">
          <ac:chgData name="Nathan de Matos" userId="3a5225b8559bdc10" providerId="Windows Live" clId="Web-{99B14CEA-9FA3-41EF-A271-E012154934E4}" dt="2022-09-12T23:18:00.988" v="348" actId="20577"/>
          <ac:spMkLst>
            <pc:docMk/>
            <pc:sldMk cId="2371763871" sldId="306"/>
            <ac:spMk id="5" creationId="{59285827-B2B3-9CA9-C154-86A2DC84A770}"/>
          </ac:spMkLst>
        </pc:spChg>
        <pc:picChg chg="add mod">
          <ac:chgData name="Nathan de Matos" userId="3a5225b8559bdc10" providerId="Windows Live" clId="Web-{99B14CEA-9FA3-41EF-A271-E012154934E4}" dt="2022-09-12T23:18:18.520" v="350" actId="1076"/>
          <ac:picMkLst>
            <pc:docMk/>
            <pc:sldMk cId="2371763871" sldId="306"/>
            <ac:picMk id="6" creationId="{86CCE60B-79E4-1229-EEFA-A03A536CBCD5}"/>
          </ac:picMkLst>
        </pc:picChg>
      </pc:sldChg>
      <pc:sldChg chg="delSp modSp">
        <pc:chgData name="Nathan de Matos" userId="3a5225b8559bdc10" providerId="Windows Live" clId="Web-{99B14CEA-9FA3-41EF-A271-E012154934E4}" dt="2022-09-12T22:21:45.817" v="278" actId="20577"/>
        <pc:sldMkLst>
          <pc:docMk/>
          <pc:sldMk cId="1072166814" sldId="308"/>
        </pc:sldMkLst>
        <pc:spChg chg="mod">
          <ac:chgData name="Nathan de Matos" userId="3a5225b8559bdc10" providerId="Windows Live" clId="Web-{99B14CEA-9FA3-41EF-A271-E012154934E4}" dt="2022-09-12T22:21:45.817" v="278" actId="20577"/>
          <ac:spMkLst>
            <pc:docMk/>
            <pc:sldMk cId="1072166814" sldId="308"/>
            <ac:spMk id="5" creationId="{59285827-B2B3-9CA9-C154-86A2DC84A770}"/>
          </ac:spMkLst>
        </pc:spChg>
        <pc:picChg chg="del">
          <ac:chgData name="Nathan de Matos" userId="3a5225b8559bdc10" providerId="Windows Live" clId="Web-{99B14CEA-9FA3-41EF-A271-E012154934E4}" dt="2022-09-12T22:16:54.576" v="2"/>
          <ac:picMkLst>
            <pc:docMk/>
            <pc:sldMk cId="1072166814" sldId="308"/>
            <ac:picMk id="6" creationId="{C2831FC5-8E88-1359-594F-E121376C8063}"/>
          </ac:picMkLst>
        </pc:picChg>
      </pc:sldChg>
      <pc:sldChg chg="modSp add replId">
        <pc:chgData name="Nathan de Matos" userId="3a5225b8559bdc10" providerId="Windows Live" clId="Web-{99B14CEA-9FA3-41EF-A271-E012154934E4}" dt="2022-09-12T23:18:41.459" v="352" actId="20577"/>
        <pc:sldMkLst>
          <pc:docMk/>
          <pc:sldMk cId="53950726" sldId="309"/>
        </pc:sldMkLst>
        <pc:spChg chg="mod">
          <ac:chgData name="Nathan de Matos" userId="3a5225b8559bdc10" providerId="Windows Live" clId="Web-{99B14CEA-9FA3-41EF-A271-E012154934E4}" dt="2022-09-12T23:18:41.459" v="352" actId="20577"/>
          <ac:spMkLst>
            <pc:docMk/>
            <pc:sldMk cId="53950726" sldId="309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0D522870-7325-4E18-A27B-B80641856727}"/>
    <pc:docChg chg="addSld delSld modSld">
      <pc:chgData name="Nathan de Matos" userId="3a5225b8559bdc10" providerId="Windows Live" clId="Web-{0D522870-7325-4E18-A27B-B80641856727}" dt="2022-09-21T19:04:26.161" v="803" actId="20577"/>
      <pc:docMkLst>
        <pc:docMk/>
      </pc:docMkLst>
      <pc:sldChg chg="modSp">
        <pc:chgData name="Nathan de Matos" userId="3a5225b8559bdc10" providerId="Windows Live" clId="Web-{0D522870-7325-4E18-A27B-B80641856727}" dt="2022-09-21T13:48:06.594" v="1" actId="20577"/>
        <pc:sldMkLst>
          <pc:docMk/>
          <pc:sldMk cId="387007395" sldId="320"/>
        </pc:sldMkLst>
        <pc:spChg chg="mod">
          <ac:chgData name="Nathan de Matos" userId="3a5225b8559bdc10" providerId="Windows Live" clId="Web-{0D522870-7325-4E18-A27B-B80641856727}" dt="2022-09-21T13:48:06.594" v="1" actId="20577"/>
          <ac:spMkLst>
            <pc:docMk/>
            <pc:sldMk cId="387007395" sldId="320"/>
            <ac:spMk id="5" creationId="{59285827-B2B3-9CA9-C154-86A2DC84A770}"/>
          </ac:spMkLst>
        </pc:spChg>
      </pc:sldChg>
      <pc:sldChg chg="addSp modSp">
        <pc:chgData name="Nathan de Matos" userId="3a5225b8559bdc10" providerId="Windows Live" clId="Web-{0D522870-7325-4E18-A27B-B80641856727}" dt="2022-09-21T14:54:32.548" v="177" actId="20577"/>
        <pc:sldMkLst>
          <pc:docMk/>
          <pc:sldMk cId="3936727410" sldId="321"/>
        </pc:sldMkLst>
        <pc:spChg chg="mod">
          <ac:chgData name="Nathan de Matos" userId="3a5225b8559bdc10" providerId="Windows Live" clId="Web-{0D522870-7325-4E18-A27B-B80641856727}" dt="2022-09-21T14:54:32.548" v="177" actId="20577"/>
          <ac:spMkLst>
            <pc:docMk/>
            <pc:sldMk cId="3936727410" sldId="321"/>
            <ac:spMk id="2" creationId="{A51987DC-E8EE-CC56-EDFF-366BB3994BE5}"/>
          </ac:spMkLst>
        </pc:spChg>
        <pc:spChg chg="mod">
          <ac:chgData name="Nathan de Matos" userId="3a5225b8559bdc10" providerId="Windows Live" clId="Web-{0D522870-7325-4E18-A27B-B80641856727}" dt="2022-09-21T14:53:32.077" v="161" actId="20577"/>
          <ac:spMkLst>
            <pc:docMk/>
            <pc:sldMk cId="3936727410" sldId="321"/>
            <ac:spMk id="5" creationId="{59285827-B2B3-9CA9-C154-86A2DC84A770}"/>
          </ac:spMkLst>
        </pc:spChg>
        <pc:picChg chg="add mod">
          <ac:chgData name="Nathan de Matos" userId="3a5225b8559bdc10" providerId="Windows Live" clId="Web-{0D522870-7325-4E18-A27B-B80641856727}" dt="2022-09-21T14:53:38.249" v="165" actId="1076"/>
          <ac:picMkLst>
            <pc:docMk/>
            <pc:sldMk cId="3936727410" sldId="321"/>
            <ac:picMk id="4" creationId="{3765DA72-9F42-8A3E-09F8-2347F002C018}"/>
          </ac:picMkLst>
        </pc:picChg>
        <pc:picChg chg="add mod">
          <ac:chgData name="Nathan de Matos" userId="3a5225b8559bdc10" providerId="Windows Live" clId="Web-{0D522870-7325-4E18-A27B-B80641856727}" dt="2022-09-21T14:53:56.797" v="167" actId="1076"/>
          <ac:picMkLst>
            <pc:docMk/>
            <pc:sldMk cId="3936727410" sldId="321"/>
            <ac:picMk id="9" creationId="{74564EB9-53F0-37DC-8D52-C01D9B805AD5}"/>
          </ac:picMkLst>
        </pc:picChg>
      </pc:sldChg>
      <pc:sldChg chg="addSp delSp modSp add replId">
        <pc:chgData name="Nathan de Matos" userId="3a5225b8559bdc10" providerId="Windows Live" clId="Web-{0D522870-7325-4E18-A27B-B80641856727}" dt="2022-09-21T15:00:04.948" v="413" actId="14100"/>
        <pc:sldMkLst>
          <pc:docMk/>
          <pc:sldMk cId="2236023206" sldId="322"/>
        </pc:sldMkLst>
        <pc:spChg chg="mod">
          <ac:chgData name="Nathan de Matos" userId="3a5225b8559bdc10" providerId="Windows Live" clId="Web-{0D522870-7325-4E18-A27B-B80641856727}" dt="2022-09-21T14:54:37.720" v="179" actId="20577"/>
          <ac:spMkLst>
            <pc:docMk/>
            <pc:sldMk cId="2236023206" sldId="322"/>
            <ac:spMk id="2" creationId="{A51987DC-E8EE-CC56-EDFF-366BB3994BE5}"/>
          </ac:spMkLst>
        </pc:spChg>
        <pc:spChg chg="mod">
          <ac:chgData name="Nathan de Matos" userId="3a5225b8559bdc10" providerId="Windows Live" clId="Web-{0D522870-7325-4E18-A27B-B80641856727}" dt="2022-09-21T15:00:04.948" v="413" actId="14100"/>
          <ac:spMkLst>
            <pc:docMk/>
            <pc:sldMk cId="2236023206" sldId="322"/>
            <ac:spMk id="5" creationId="{59285827-B2B3-9CA9-C154-86A2DC84A770}"/>
          </ac:spMkLst>
        </pc:spChg>
        <pc:picChg chg="del">
          <ac:chgData name="Nathan de Matos" userId="3a5225b8559bdc10" providerId="Windows Live" clId="Web-{0D522870-7325-4E18-A27B-B80641856727}" dt="2022-09-21T14:54:41.970" v="180"/>
          <ac:picMkLst>
            <pc:docMk/>
            <pc:sldMk cId="2236023206" sldId="322"/>
            <ac:picMk id="4" creationId="{3765DA72-9F42-8A3E-09F8-2347F002C018}"/>
          </ac:picMkLst>
        </pc:picChg>
        <pc:picChg chg="del">
          <ac:chgData name="Nathan de Matos" userId="3a5225b8559bdc10" providerId="Windows Live" clId="Web-{0D522870-7325-4E18-A27B-B80641856727}" dt="2022-09-21T14:54:42.798" v="181"/>
          <ac:picMkLst>
            <pc:docMk/>
            <pc:sldMk cId="2236023206" sldId="322"/>
            <ac:picMk id="9" creationId="{74564EB9-53F0-37DC-8D52-C01D9B805AD5}"/>
          </ac:picMkLst>
        </pc:picChg>
        <pc:picChg chg="add mod">
          <ac:chgData name="Nathan de Matos" userId="3a5225b8559bdc10" providerId="Windows Live" clId="Web-{0D522870-7325-4E18-A27B-B80641856727}" dt="2022-09-21T14:59:12.150" v="367" actId="1076"/>
          <ac:picMkLst>
            <pc:docMk/>
            <pc:sldMk cId="2236023206" sldId="322"/>
            <ac:picMk id="10" creationId="{1586B684-E036-788C-18DB-D9669F8B5BC3}"/>
          </ac:picMkLst>
        </pc:picChg>
        <pc:picChg chg="add mod">
          <ac:chgData name="Nathan de Matos" userId="3a5225b8559bdc10" providerId="Windows Live" clId="Web-{0D522870-7325-4E18-A27B-B80641856727}" dt="2022-09-21T14:59:00.009" v="366" actId="1076"/>
          <ac:picMkLst>
            <pc:docMk/>
            <pc:sldMk cId="2236023206" sldId="322"/>
            <ac:picMk id="11" creationId="{7B05EC3F-A9E5-2097-5A40-AFC5D09DAAA8}"/>
          </ac:picMkLst>
        </pc:picChg>
      </pc:sldChg>
      <pc:sldChg chg="addSp delSp modSp add replId">
        <pc:chgData name="Nathan de Matos" userId="3a5225b8559bdc10" providerId="Windows Live" clId="Web-{0D522870-7325-4E18-A27B-B80641856727}" dt="2022-09-21T16:43:36.182" v="542" actId="14100"/>
        <pc:sldMkLst>
          <pc:docMk/>
          <pc:sldMk cId="2449933450" sldId="323"/>
        </pc:sldMkLst>
        <pc:spChg chg="mod">
          <ac:chgData name="Nathan de Matos" userId="3a5225b8559bdc10" providerId="Windows Live" clId="Web-{0D522870-7325-4E18-A27B-B80641856727}" dt="2022-09-21T16:41:29.503" v="530" actId="20577"/>
          <ac:spMkLst>
            <pc:docMk/>
            <pc:sldMk cId="2449933450" sldId="323"/>
            <ac:spMk id="5" creationId="{59285827-B2B3-9CA9-C154-86A2DC84A770}"/>
          </ac:spMkLst>
        </pc:spChg>
        <pc:picChg chg="add del mod">
          <ac:chgData name="Nathan de Matos" userId="3a5225b8559bdc10" providerId="Windows Live" clId="Web-{0D522870-7325-4E18-A27B-B80641856727}" dt="2022-09-21T16:42:32.256" v="531"/>
          <ac:picMkLst>
            <pc:docMk/>
            <pc:sldMk cId="2449933450" sldId="323"/>
            <ac:picMk id="4" creationId="{CB16DDB8-59FA-2D96-2502-B6265C1CB29D}"/>
          </ac:picMkLst>
        </pc:picChg>
        <pc:picChg chg="add mod">
          <ac:chgData name="Nathan de Matos" userId="3a5225b8559bdc10" providerId="Windows Live" clId="Web-{0D522870-7325-4E18-A27B-B80641856727}" dt="2022-09-21T16:42:38.726" v="534" actId="14100"/>
          <ac:picMkLst>
            <pc:docMk/>
            <pc:sldMk cId="2449933450" sldId="323"/>
            <ac:picMk id="9" creationId="{F1C9C067-17C7-4B5B-679A-92A3252EB25A}"/>
          </ac:picMkLst>
        </pc:picChg>
        <pc:picChg chg="del">
          <ac:chgData name="Nathan de Matos" userId="3a5225b8559bdc10" providerId="Windows Live" clId="Web-{0D522870-7325-4E18-A27B-B80641856727}" dt="2022-09-21T16:37:11.424" v="415"/>
          <ac:picMkLst>
            <pc:docMk/>
            <pc:sldMk cId="2449933450" sldId="323"/>
            <ac:picMk id="10" creationId="{1586B684-E036-788C-18DB-D9669F8B5BC3}"/>
          </ac:picMkLst>
        </pc:picChg>
        <pc:picChg chg="del">
          <ac:chgData name="Nathan de Matos" userId="3a5225b8559bdc10" providerId="Windows Live" clId="Web-{0D522870-7325-4E18-A27B-B80641856727}" dt="2022-09-21T16:37:12.846" v="416"/>
          <ac:picMkLst>
            <pc:docMk/>
            <pc:sldMk cId="2449933450" sldId="323"/>
            <ac:picMk id="11" creationId="{7B05EC3F-A9E5-2097-5A40-AFC5D09DAAA8}"/>
          </ac:picMkLst>
        </pc:picChg>
        <pc:picChg chg="add mod">
          <ac:chgData name="Nathan de Matos" userId="3a5225b8559bdc10" providerId="Windows Live" clId="Web-{0D522870-7325-4E18-A27B-B80641856727}" dt="2022-09-21T16:43:36.182" v="542" actId="14100"/>
          <ac:picMkLst>
            <pc:docMk/>
            <pc:sldMk cId="2449933450" sldId="323"/>
            <ac:picMk id="12" creationId="{290DACE0-C469-3CD2-E14F-F25661340F7F}"/>
          </ac:picMkLst>
        </pc:picChg>
      </pc:sldChg>
      <pc:sldChg chg="addSp delSp modSp add replId">
        <pc:chgData name="Nathan de Matos" userId="3a5225b8559bdc10" providerId="Windows Live" clId="Web-{0D522870-7325-4E18-A27B-B80641856727}" dt="2022-09-21T18:24:10.133" v="765" actId="1076"/>
        <pc:sldMkLst>
          <pc:docMk/>
          <pc:sldMk cId="1468832789" sldId="324"/>
        </pc:sldMkLst>
        <pc:spChg chg="mod">
          <ac:chgData name="Nathan de Matos" userId="3a5225b8559bdc10" providerId="Windows Live" clId="Web-{0D522870-7325-4E18-A27B-B80641856727}" dt="2022-09-21T18:22:48.865" v="754" actId="20577"/>
          <ac:spMkLst>
            <pc:docMk/>
            <pc:sldMk cId="1468832789" sldId="324"/>
            <ac:spMk id="5" creationId="{59285827-B2B3-9CA9-C154-86A2DC84A770}"/>
          </ac:spMkLst>
        </pc:spChg>
        <pc:picChg chg="add mod">
          <ac:chgData name="Nathan de Matos" userId="3a5225b8559bdc10" providerId="Windows Live" clId="Web-{0D522870-7325-4E18-A27B-B80641856727}" dt="2022-09-21T18:22:12.723" v="751" actId="14100"/>
          <ac:picMkLst>
            <pc:docMk/>
            <pc:sldMk cId="1468832789" sldId="324"/>
            <ac:picMk id="4" creationId="{B4AD2AD5-A97D-20A4-4ACE-293EE53BCD73}"/>
          </ac:picMkLst>
        </pc:picChg>
        <pc:picChg chg="del">
          <ac:chgData name="Nathan de Matos" userId="3a5225b8559bdc10" providerId="Windows Live" clId="Web-{0D522870-7325-4E18-A27B-B80641856727}" dt="2022-09-21T17:48:32.280" v="545"/>
          <ac:picMkLst>
            <pc:docMk/>
            <pc:sldMk cId="1468832789" sldId="324"/>
            <ac:picMk id="9" creationId="{F1C9C067-17C7-4B5B-679A-92A3252EB25A}"/>
          </ac:picMkLst>
        </pc:picChg>
        <pc:picChg chg="add mod">
          <ac:chgData name="Nathan de Matos" userId="3a5225b8559bdc10" providerId="Windows Live" clId="Web-{0D522870-7325-4E18-A27B-B80641856727}" dt="2022-09-21T18:24:10.133" v="765" actId="1076"/>
          <ac:picMkLst>
            <pc:docMk/>
            <pc:sldMk cId="1468832789" sldId="324"/>
            <ac:picMk id="9" creationId="{F4E50F06-FC56-1BF0-3981-4C2769D2BA49}"/>
          </ac:picMkLst>
        </pc:picChg>
        <pc:picChg chg="del">
          <ac:chgData name="Nathan de Matos" userId="3a5225b8559bdc10" providerId="Windows Live" clId="Web-{0D522870-7325-4E18-A27B-B80641856727}" dt="2022-09-21T17:02:19.830" v="544"/>
          <ac:picMkLst>
            <pc:docMk/>
            <pc:sldMk cId="1468832789" sldId="324"/>
            <ac:picMk id="12" creationId="{290DACE0-C469-3CD2-E14F-F25661340F7F}"/>
          </ac:picMkLst>
        </pc:picChg>
      </pc:sldChg>
      <pc:sldChg chg="addSp delSp modSp add del replId">
        <pc:chgData name="Nathan de Matos" userId="3a5225b8559bdc10" providerId="Windows Live" clId="Web-{0D522870-7325-4E18-A27B-B80641856727}" dt="2022-09-21T18:24:13.915" v="766"/>
        <pc:sldMkLst>
          <pc:docMk/>
          <pc:sldMk cId="186836432" sldId="325"/>
        </pc:sldMkLst>
        <pc:picChg chg="del">
          <ac:chgData name="Nathan de Matos" userId="3a5225b8559bdc10" providerId="Windows Live" clId="Web-{0D522870-7325-4E18-A27B-B80641856727}" dt="2022-09-21T18:23:08.975" v="756"/>
          <ac:picMkLst>
            <pc:docMk/>
            <pc:sldMk cId="186836432" sldId="325"/>
            <ac:picMk id="4" creationId="{B4AD2AD5-A97D-20A4-4ACE-293EE53BCD73}"/>
          </ac:picMkLst>
        </pc:picChg>
        <pc:picChg chg="add del mod">
          <ac:chgData name="Nathan de Matos" userId="3a5225b8559bdc10" providerId="Windows Live" clId="Web-{0D522870-7325-4E18-A27B-B80641856727}" dt="2022-09-21T18:23:59.602" v="761"/>
          <ac:picMkLst>
            <pc:docMk/>
            <pc:sldMk cId="186836432" sldId="325"/>
            <ac:picMk id="9" creationId="{4E6F22C8-D3BE-0043-8B5A-EA0ADF0D7AAB}"/>
          </ac:picMkLst>
        </pc:picChg>
      </pc:sldChg>
      <pc:sldChg chg="addSp delSp modSp add replId">
        <pc:chgData name="Nathan de Matos" userId="3a5225b8559bdc10" providerId="Windows Live" clId="Web-{0D522870-7325-4E18-A27B-B80641856727}" dt="2022-09-21T19:04:26.161" v="803" actId="20577"/>
        <pc:sldMkLst>
          <pc:docMk/>
          <pc:sldMk cId="623169294" sldId="325"/>
        </pc:sldMkLst>
        <pc:spChg chg="mod">
          <ac:chgData name="Nathan de Matos" userId="3a5225b8559bdc10" providerId="Windows Live" clId="Web-{0D522870-7325-4E18-A27B-B80641856727}" dt="2022-09-21T19:04:10.708" v="788" actId="20577"/>
          <ac:spMkLst>
            <pc:docMk/>
            <pc:sldMk cId="623169294" sldId="325"/>
            <ac:spMk id="2" creationId="{A51987DC-E8EE-CC56-EDFF-366BB3994BE5}"/>
          </ac:spMkLst>
        </pc:spChg>
        <pc:spChg chg="mod">
          <ac:chgData name="Nathan de Matos" userId="3a5225b8559bdc10" providerId="Windows Live" clId="Web-{0D522870-7325-4E18-A27B-B80641856727}" dt="2022-09-21T19:04:26.161" v="803" actId="20577"/>
          <ac:spMkLst>
            <pc:docMk/>
            <pc:sldMk cId="623169294" sldId="325"/>
            <ac:spMk id="5" creationId="{59285827-B2B3-9CA9-C154-86A2DC84A770}"/>
          </ac:spMkLst>
        </pc:spChg>
        <pc:picChg chg="del">
          <ac:chgData name="Nathan de Matos" userId="3a5225b8559bdc10" providerId="Windows Live" clId="Web-{0D522870-7325-4E18-A27B-B80641856727}" dt="2022-09-21T18:45:31.163" v="769"/>
          <ac:picMkLst>
            <pc:docMk/>
            <pc:sldMk cId="623169294" sldId="325"/>
            <ac:picMk id="4" creationId="{B4AD2AD5-A97D-20A4-4ACE-293EE53BCD73}"/>
          </ac:picMkLst>
        </pc:picChg>
        <pc:picChg chg="del">
          <ac:chgData name="Nathan de Matos" userId="3a5225b8559bdc10" providerId="Windows Live" clId="Web-{0D522870-7325-4E18-A27B-B80641856727}" dt="2022-09-21T19:03:42.707" v="772"/>
          <ac:picMkLst>
            <pc:docMk/>
            <pc:sldMk cId="623169294" sldId="325"/>
            <ac:picMk id="6" creationId="{12F8FDB5-FA23-EF17-DD4A-8E5FA69ECF9B}"/>
          </ac:picMkLst>
        </pc:picChg>
        <pc:picChg chg="del">
          <ac:chgData name="Nathan de Matos" userId="3a5225b8559bdc10" providerId="Windows Live" clId="Web-{0D522870-7325-4E18-A27B-B80641856727}" dt="2022-09-21T19:03:43.691" v="773"/>
          <ac:picMkLst>
            <pc:docMk/>
            <pc:sldMk cId="623169294" sldId="325"/>
            <ac:picMk id="7" creationId="{34271E98-F616-8F22-A7FF-2A4F50A12AD2}"/>
          </ac:picMkLst>
        </pc:picChg>
        <pc:picChg chg="del">
          <ac:chgData name="Nathan de Matos" userId="3a5225b8559bdc10" providerId="Windows Live" clId="Web-{0D522870-7325-4E18-A27B-B80641856727}" dt="2022-09-21T18:45:29.866" v="768"/>
          <ac:picMkLst>
            <pc:docMk/>
            <pc:sldMk cId="623169294" sldId="325"/>
            <ac:picMk id="9" creationId="{F4E50F06-FC56-1BF0-3981-4C2769D2BA49}"/>
          </ac:picMkLst>
        </pc:picChg>
        <pc:picChg chg="add">
          <ac:chgData name="Nathan de Matos" userId="3a5225b8559bdc10" providerId="Windows Live" clId="Web-{0D522870-7325-4E18-A27B-B80641856727}" dt="2022-09-21T19:03:49.488" v="774"/>
          <ac:picMkLst>
            <pc:docMk/>
            <pc:sldMk cId="623169294" sldId="325"/>
            <ac:picMk id="11" creationId="{5C542875-B65E-8DA3-2168-54898E1475F2}"/>
          </ac:picMkLst>
        </pc:picChg>
        <pc:picChg chg="add">
          <ac:chgData name="Nathan de Matos" userId="3a5225b8559bdc10" providerId="Windows Live" clId="Web-{0D522870-7325-4E18-A27B-B80641856727}" dt="2022-09-21T19:03:49.504" v="775"/>
          <ac:picMkLst>
            <pc:docMk/>
            <pc:sldMk cId="623169294" sldId="325"/>
            <ac:picMk id="13" creationId="{AA1C6BA6-C316-1D06-1E2C-2CCE16454D39}"/>
          </ac:picMkLst>
        </pc:picChg>
      </pc:sldChg>
    </pc:docChg>
  </pc:docChgLst>
  <pc:docChgLst>
    <pc:chgData name="Nathan de Matos" userId="3a5225b8559bdc10" providerId="Windows Live" clId="Web-{08832F74-CF27-45A3-9E08-D3881EC4EDB1}"/>
    <pc:docChg chg="addSld modSld">
      <pc:chgData name="Nathan de Matos" userId="3a5225b8559bdc10" providerId="Windows Live" clId="Web-{08832F74-CF27-45A3-9E08-D3881EC4EDB1}" dt="2022-08-16T03:08:07.762" v="415" actId="20577"/>
      <pc:docMkLst>
        <pc:docMk/>
      </pc:docMkLst>
      <pc:sldChg chg="addSp delSp modSp">
        <pc:chgData name="Nathan de Matos" userId="3a5225b8559bdc10" providerId="Windows Live" clId="Web-{08832F74-CF27-45A3-9E08-D3881EC4EDB1}" dt="2022-08-16T03:08:07.762" v="415" actId="20577"/>
        <pc:sldMkLst>
          <pc:docMk/>
          <pc:sldMk cId="1047678653" sldId="286"/>
        </pc:sldMkLst>
        <pc:spChg chg="mod">
          <ac:chgData name="Nathan de Matos" userId="3a5225b8559bdc10" providerId="Windows Live" clId="Web-{08832F74-CF27-45A3-9E08-D3881EC4EDB1}" dt="2022-08-16T03:08:07.762" v="415" actId="20577"/>
          <ac:spMkLst>
            <pc:docMk/>
            <pc:sldMk cId="1047678653" sldId="286"/>
            <ac:spMk id="4" creationId="{13557D90-4C2D-3E8C-9AAE-1B91A28B7EB8}"/>
          </ac:spMkLst>
        </pc:spChg>
        <pc:picChg chg="del">
          <ac:chgData name="Nathan de Matos" userId="3a5225b8559bdc10" providerId="Windows Live" clId="Web-{08832F74-CF27-45A3-9E08-D3881EC4EDB1}" dt="2022-08-16T02:34:52.502" v="1"/>
          <ac:picMkLst>
            <pc:docMk/>
            <pc:sldMk cId="1047678653" sldId="286"/>
            <ac:picMk id="5" creationId="{1C68882F-AB07-FBEC-8911-2D09A663E41F}"/>
          </ac:picMkLst>
        </pc:picChg>
        <pc:picChg chg="add mod">
          <ac:chgData name="Nathan de Matos" userId="3a5225b8559bdc10" providerId="Windows Live" clId="Web-{08832F74-CF27-45A3-9E08-D3881EC4EDB1}" dt="2022-08-16T03:01:24.392" v="414" actId="14100"/>
          <ac:picMkLst>
            <pc:docMk/>
            <pc:sldMk cId="1047678653" sldId="286"/>
            <ac:picMk id="7" creationId="{96F8743E-018A-83F7-BC39-3DA7F3F5EEB5}"/>
          </ac:picMkLst>
        </pc:picChg>
      </pc:sldChg>
      <pc:sldChg chg="delSp">
        <pc:chgData name="Nathan de Matos" userId="3a5225b8559bdc10" providerId="Windows Live" clId="Web-{08832F74-CF27-45A3-9E08-D3881EC4EDB1}" dt="2022-08-16T02:35:08.925" v="8"/>
        <pc:sldMkLst>
          <pc:docMk/>
          <pc:sldMk cId="1076810480" sldId="287"/>
        </pc:sldMkLst>
        <pc:picChg chg="del">
          <ac:chgData name="Nathan de Matos" userId="3a5225b8559bdc10" providerId="Windows Live" clId="Web-{08832F74-CF27-45A3-9E08-D3881EC4EDB1}" dt="2022-08-16T02:35:08.925" v="8"/>
          <ac:picMkLst>
            <pc:docMk/>
            <pc:sldMk cId="1076810480" sldId="287"/>
            <ac:picMk id="7" creationId="{4D14F283-FF66-6DBD-AEF4-F1FC9712FF90}"/>
          </ac:picMkLst>
        </pc:picChg>
      </pc:sldChg>
      <pc:sldChg chg="addSp modSp add replId">
        <pc:chgData name="Nathan de Matos" userId="3a5225b8559bdc10" providerId="Windows Live" clId="Web-{08832F74-CF27-45A3-9E08-D3881EC4EDB1}" dt="2022-08-16T02:35:03.425" v="7" actId="1076"/>
        <pc:sldMkLst>
          <pc:docMk/>
          <pc:sldMk cId="28008151" sldId="288"/>
        </pc:sldMkLst>
        <pc:picChg chg="add mod">
          <ac:chgData name="Nathan de Matos" userId="3a5225b8559bdc10" providerId="Windows Live" clId="Web-{08832F74-CF27-45A3-9E08-D3881EC4EDB1}" dt="2022-08-16T02:35:03.425" v="7" actId="1076"/>
          <ac:picMkLst>
            <pc:docMk/>
            <pc:sldMk cId="28008151" sldId="288"/>
            <ac:picMk id="5" creationId="{4C304FE8-53A8-C21B-5DD3-9DACEB549081}"/>
          </ac:picMkLst>
        </pc:picChg>
        <pc:picChg chg="mod">
          <ac:chgData name="Nathan de Matos" userId="3a5225b8559bdc10" providerId="Windows Live" clId="Web-{08832F74-CF27-45A3-9E08-D3881EC4EDB1}" dt="2022-08-16T02:35:02.253" v="6" actId="1076"/>
          <ac:picMkLst>
            <pc:docMk/>
            <pc:sldMk cId="28008151" sldId="288"/>
            <ac:picMk id="7" creationId="{4D14F283-FF66-6DBD-AEF4-F1FC9712FF90}"/>
          </ac:picMkLst>
        </pc:picChg>
      </pc:sldChg>
      <pc:sldChg chg="addSp modSp add replId">
        <pc:chgData name="Nathan de Matos" userId="3a5225b8559bdc10" providerId="Windows Live" clId="Web-{08832F74-CF27-45A3-9E08-D3881EC4EDB1}" dt="2022-08-16T02:57:55.152" v="409" actId="1076"/>
        <pc:sldMkLst>
          <pc:docMk/>
          <pc:sldMk cId="3254081534" sldId="289"/>
        </pc:sldMkLst>
        <pc:spChg chg="mod">
          <ac:chgData name="Nathan de Matos" userId="3a5225b8559bdc10" providerId="Windows Live" clId="Web-{08832F74-CF27-45A3-9E08-D3881EC4EDB1}" dt="2022-08-16T02:57:46.401" v="405" actId="20577"/>
          <ac:spMkLst>
            <pc:docMk/>
            <pc:sldMk cId="3254081534" sldId="289"/>
            <ac:spMk id="4" creationId="{13557D90-4C2D-3E8C-9AAE-1B91A28B7EB8}"/>
          </ac:spMkLst>
        </pc:spChg>
        <pc:picChg chg="add mod">
          <ac:chgData name="Nathan de Matos" userId="3a5225b8559bdc10" providerId="Windows Live" clId="Web-{08832F74-CF27-45A3-9E08-D3881EC4EDB1}" dt="2022-08-16T02:57:55.152" v="409" actId="1076"/>
          <ac:picMkLst>
            <pc:docMk/>
            <pc:sldMk cId="3254081534" sldId="289"/>
            <ac:picMk id="5" creationId="{88573D73-7E54-E84F-5EE2-73E80384F1DF}"/>
          </ac:picMkLst>
        </pc:picChg>
      </pc:sldChg>
    </pc:docChg>
  </pc:docChgLst>
  <pc:docChgLst>
    <pc:chgData name="Nathan de Matos" userId="3a5225b8559bdc10" providerId="Windows Live" clId="Web-{5617625D-471C-4B63-BE2D-DCC9EAA7859F}"/>
    <pc:docChg chg="modSld">
      <pc:chgData name="Nathan de Matos" userId="3a5225b8559bdc10" providerId="Windows Live" clId="Web-{5617625D-471C-4B63-BE2D-DCC9EAA7859F}" dt="2023-03-04T00:20:05.384" v="30" actId="20577"/>
      <pc:docMkLst>
        <pc:docMk/>
      </pc:docMkLst>
      <pc:sldChg chg="modSp">
        <pc:chgData name="Nathan de Matos" userId="3a5225b8559bdc10" providerId="Windows Live" clId="Web-{5617625D-471C-4B63-BE2D-DCC9EAA7859F}" dt="2023-03-04T00:20:05.384" v="30" actId="20577"/>
        <pc:sldMkLst>
          <pc:docMk/>
          <pc:sldMk cId="966877455" sldId="378"/>
        </pc:sldMkLst>
        <pc:spChg chg="mod">
          <ac:chgData name="Nathan de Matos" userId="3a5225b8559bdc10" providerId="Windows Live" clId="Web-{5617625D-471C-4B63-BE2D-DCC9EAA7859F}" dt="2023-03-04T00:20:05.384" v="30" actId="20577"/>
          <ac:spMkLst>
            <pc:docMk/>
            <pc:sldMk cId="966877455" sldId="378"/>
            <ac:spMk id="8" creationId="{B9B7008B-C43C-5374-DB90-F86D253EB630}"/>
          </ac:spMkLst>
        </pc:spChg>
      </pc:sldChg>
    </pc:docChg>
  </pc:docChgLst>
  <pc:docChgLst>
    <pc:chgData name="Nathan de Matos" userId="3a5225b8559bdc10" providerId="Windows Live" clId="Web-{E1A74424-09FD-4882-91BC-5EFA4FAB48DB}"/>
    <pc:docChg chg="addSld delSld modSld">
      <pc:chgData name="Nathan de Matos" userId="3a5225b8559bdc10" providerId="Windows Live" clId="Web-{E1A74424-09FD-4882-91BC-5EFA4FAB48DB}" dt="2023-01-02T22:29:51.686" v="921"/>
      <pc:docMkLst>
        <pc:docMk/>
      </pc:docMkLst>
      <pc:sldChg chg="del">
        <pc:chgData name="Nathan de Matos" userId="3a5225b8559bdc10" providerId="Windows Live" clId="Web-{E1A74424-09FD-4882-91BC-5EFA4FAB48DB}" dt="2023-01-02T21:18:48.091" v="49"/>
        <pc:sldMkLst>
          <pc:docMk/>
          <pc:sldMk cId="10615862" sldId="275"/>
        </pc:sldMkLst>
      </pc:sldChg>
      <pc:sldChg chg="del">
        <pc:chgData name="Nathan de Matos" userId="3a5225b8559bdc10" providerId="Windows Live" clId="Web-{E1A74424-09FD-4882-91BC-5EFA4FAB48DB}" dt="2023-01-02T21:19:18.545" v="58"/>
        <pc:sldMkLst>
          <pc:docMk/>
          <pc:sldMk cId="3170064186" sldId="276"/>
        </pc:sldMkLst>
      </pc:sldChg>
      <pc:sldChg chg="del">
        <pc:chgData name="Nathan de Matos" userId="3a5225b8559bdc10" providerId="Windows Live" clId="Web-{E1A74424-09FD-4882-91BC-5EFA4FAB48DB}" dt="2023-01-02T21:20:42.188" v="88"/>
        <pc:sldMkLst>
          <pc:docMk/>
          <pc:sldMk cId="1457226034" sldId="277"/>
        </pc:sldMkLst>
      </pc:sldChg>
      <pc:sldChg chg="del">
        <pc:chgData name="Nathan de Matos" userId="3a5225b8559bdc10" providerId="Windows Live" clId="Web-{E1A74424-09FD-4882-91BC-5EFA4FAB48DB}" dt="2023-01-02T21:22:22.456" v="129"/>
        <pc:sldMkLst>
          <pc:docMk/>
          <pc:sldMk cId="3417344818" sldId="279"/>
        </pc:sldMkLst>
      </pc:sldChg>
      <pc:sldChg chg="del">
        <pc:chgData name="Nathan de Matos" userId="3a5225b8559bdc10" providerId="Windows Live" clId="Web-{E1A74424-09FD-4882-91BC-5EFA4FAB48DB}" dt="2023-01-02T21:24:00.974" v="179"/>
        <pc:sldMkLst>
          <pc:docMk/>
          <pc:sldMk cId="2624863207" sldId="280"/>
        </pc:sldMkLst>
      </pc:sldChg>
      <pc:sldChg chg="del">
        <pc:chgData name="Nathan de Matos" userId="3a5225b8559bdc10" providerId="Windows Live" clId="Web-{E1A74424-09FD-4882-91BC-5EFA4FAB48DB}" dt="2023-01-02T21:25:01.273" v="221"/>
        <pc:sldMkLst>
          <pc:docMk/>
          <pc:sldMk cId="2840016613" sldId="281"/>
        </pc:sldMkLst>
      </pc:sldChg>
      <pc:sldChg chg="del">
        <pc:chgData name="Nathan de Matos" userId="3a5225b8559bdc10" providerId="Windows Live" clId="Web-{E1A74424-09FD-4882-91BC-5EFA4FAB48DB}" dt="2023-01-02T21:26:09.915" v="263"/>
        <pc:sldMkLst>
          <pc:docMk/>
          <pc:sldMk cId="3615077621" sldId="282"/>
        </pc:sldMkLst>
      </pc:sldChg>
      <pc:sldChg chg="del">
        <pc:chgData name="Nathan de Matos" userId="3a5225b8559bdc10" providerId="Windows Live" clId="Web-{E1A74424-09FD-4882-91BC-5EFA4FAB48DB}" dt="2023-01-02T21:26:49.526" v="300"/>
        <pc:sldMkLst>
          <pc:docMk/>
          <pc:sldMk cId="1768522952" sldId="283"/>
        </pc:sldMkLst>
      </pc:sldChg>
      <pc:sldChg chg="del">
        <pc:chgData name="Nathan de Matos" userId="3a5225b8559bdc10" providerId="Windows Live" clId="Web-{E1A74424-09FD-4882-91BC-5EFA4FAB48DB}" dt="2023-01-02T21:27:51.574" v="345"/>
        <pc:sldMkLst>
          <pc:docMk/>
          <pc:sldMk cId="3775002321" sldId="284"/>
        </pc:sldMkLst>
      </pc:sldChg>
      <pc:sldChg chg="del">
        <pc:chgData name="Nathan de Matos" userId="3a5225b8559bdc10" providerId="Windows Live" clId="Web-{E1A74424-09FD-4882-91BC-5EFA4FAB48DB}" dt="2023-01-02T21:28:45.763" v="386"/>
        <pc:sldMkLst>
          <pc:docMk/>
          <pc:sldMk cId="79895122" sldId="285"/>
        </pc:sldMkLst>
      </pc:sldChg>
      <pc:sldChg chg="del">
        <pc:chgData name="Nathan de Matos" userId="3a5225b8559bdc10" providerId="Windows Live" clId="Web-{E1A74424-09FD-4882-91BC-5EFA4FAB48DB}" dt="2023-01-02T21:29:43.171" v="430"/>
        <pc:sldMkLst>
          <pc:docMk/>
          <pc:sldMk cId="381236229" sldId="286"/>
        </pc:sldMkLst>
      </pc:sldChg>
      <pc:sldChg chg="del">
        <pc:chgData name="Nathan de Matos" userId="3a5225b8559bdc10" providerId="Windows Live" clId="Web-{E1A74424-09FD-4882-91BC-5EFA4FAB48DB}" dt="2023-01-02T21:30:35.422" v="470"/>
        <pc:sldMkLst>
          <pc:docMk/>
          <pc:sldMk cId="3921114423" sldId="287"/>
        </pc:sldMkLst>
      </pc:sldChg>
      <pc:sldChg chg="del">
        <pc:chgData name="Nathan de Matos" userId="3a5225b8559bdc10" providerId="Windows Live" clId="Web-{E1A74424-09FD-4882-91BC-5EFA4FAB48DB}" dt="2023-01-02T21:33:11.301" v="517"/>
        <pc:sldMkLst>
          <pc:docMk/>
          <pc:sldMk cId="2878481001" sldId="288"/>
        </pc:sldMkLst>
      </pc:sldChg>
      <pc:sldChg chg="del">
        <pc:chgData name="Nathan de Matos" userId="3a5225b8559bdc10" providerId="Windows Live" clId="Web-{E1A74424-09FD-4882-91BC-5EFA4FAB48DB}" dt="2023-01-02T21:34:05.021" v="560"/>
        <pc:sldMkLst>
          <pc:docMk/>
          <pc:sldMk cId="3062438187" sldId="289"/>
        </pc:sldMkLst>
      </pc:sldChg>
      <pc:sldChg chg="del">
        <pc:chgData name="Nathan de Matos" userId="3a5225b8559bdc10" providerId="Windows Live" clId="Web-{E1A74424-09FD-4882-91BC-5EFA4FAB48DB}" dt="2023-01-02T21:37:02.698" v="621"/>
        <pc:sldMkLst>
          <pc:docMk/>
          <pc:sldMk cId="1172668216" sldId="290"/>
        </pc:sldMkLst>
      </pc:sldChg>
      <pc:sldChg chg="del">
        <pc:chgData name="Nathan de Matos" userId="3a5225b8559bdc10" providerId="Windows Live" clId="Web-{E1A74424-09FD-4882-91BC-5EFA4FAB48DB}" dt="2023-01-02T21:38:53.013" v="664"/>
        <pc:sldMkLst>
          <pc:docMk/>
          <pc:sldMk cId="1847656626" sldId="292"/>
        </pc:sldMkLst>
      </pc:sldChg>
      <pc:sldChg chg="del">
        <pc:chgData name="Nathan de Matos" userId="3a5225b8559bdc10" providerId="Windows Live" clId="Web-{E1A74424-09FD-4882-91BC-5EFA4FAB48DB}" dt="2023-01-02T21:41:43.080" v="680"/>
        <pc:sldMkLst>
          <pc:docMk/>
          <pc:sldMk cId="2856038726" sldId="293"/>
        </pc:sldMkLst>
      </pc:sldChg>
      <pc:sldChg chg="add del">
        <pc:chgData name="Nathan de Matos" userId="3a5225b8559bdc10" providerId="Windows Live" clId="Web-{E1A74424-09FD-4882-91BC-5EFA4FAB48DB}" dt="2023-01-02T21:47:09.104" v="714"/>
        <pc:sldMkLst>
          <pc:docMk/>
          <pc:sldMk cId="3397237087" sldId="294"/>
        </pc:sldMkLst>
      </pc:sldChg>
      <pc:sldChg chg="del">
        <pc:chgData name="Nathan de Matos" userId="3a5225b8559bdc10" providerId="Windows Live" clId="Web-{E1A74424-09FD-4882-91BC-5EFA4FAB48DB}" dt="2023-01-02T21:44:56.413" v="695"/>
        <pc:sldMkLst>
          <pc:docMk/>
          <pc:sldMk cId="1978804924" sldId="295"/>
        </pc:sldMkLst>
      </pc:sldChg>
      <pc:sldChg chg="del">
        <pc:chgData name="Nathan de Matos" userId="3a5225b8559bdc10" providerId="Windows Live" clId="Web-{E1A74424-09FD-4882-91BC-5EFA4FAB48DB}" dt="2023-01-02T22:15:16.214" v="728"/>
        <pc:sldMkLst>
          <pc:docMk/>
          <pc:sldMk cId="3151924126" sldId="296"/>
        </pc:sldMkLst>
      </pc:sldChg>
      <pc:sldChg chg="del">
        <pc:chgData name="Nathan de Matos" userId="3a5225b8559bdc10" providerId="Windows Live" clId="Web-{E1A74424-09FD-4882-91BC-5EFA4FAB48DB}" dt="2023-01-02T22:17:06.388" v="755"/>
        <pc:sldMkLst>
          <pc:docMk/>
          <pc:sldMk cId="2837417899" sldId="297"/>
        </pc:sldMkLst>
      </pc:sldChg>
      <pc:sldChg chg="del">
        <pc:chgData name="Nathan de Matos" userId="3a5225b8559bdc10" providerId="Windows Live" clId="Web-{E1A74424-09FD-4882-91BC-5EFA4FAB48DB}" dt="2023-01-02T22:17:44.279" v="777"/>
        <pc:sldMkLst>
          <pc:docMk/>
          <pc:sldMk cId="2131811135" sldId="298"/>
        </pc:sldMkLst>
      </pc:sldChg>
      <pc:sldChg chg="del">
        <pc:chgData name="Nathan de Matos" userId="3a5225b8559bdc10" providerId="Windows Live" clId="Web-{E1A74424-09FD-4882-91BC-5EFA4FAB48DB}" dt="2023-01-02T22:18:50.517" v="809"/>
        <pc:sldMkLst>
          <pc:docMk/>
          <pc:sldMk cId="94503185" sldId="299"/>
        </pc:sldMkLst>
      </pc:sldChg>
      <pc:sldChg chg="del">
        <pc:chgData name="Nathan de Matos" userId="3a5225b8559bdc10" providerId="Windows Live" clId="Web-{E1A74424-09FD-4882-91BC-5EFA4FAB48DB}" dt="2023-01-02T22:20:04.752" v="823"/>
        <pc:sldMkLst>
          <pc:docMk/>
          <pc:sldMk cId="123521415" sldId="300"/>
        </pc:sldMkLst>
      </pc:sldChg>
      <pc:sldChg chg="del">
        <pc:chgData name="Nathan de Matos" userId="3a5225b8559bdc10" providerId="Windows Live" clId="Web-{E1A74424-09FD-4882-91BC-5EFA4FAB48DB}" dt="2023-01-02T22:26:41.620" v="887"/>
        <pc:sldMkLst>
          <pc:docMk/>
          <pc:sldMk cId="931773475" sldId="301"/>
        </pc:sldMkLst>
      </pc:sldChg>
      <pc:sldChg chg="del">
        <pc:chgData name="Nathan de Matos" userId="3a5225b8559bdc10" providerId="Windows Live" clId="Web-{E1A74424-09FD-4882-91BC-5EFA4FAB48DB}" dt="2023-01-02T22:20:42.488" v="834"/>
        <pc:sldMkLst>
          <pc:docMk/>
          <pc:sldMk cId="1861232618" sldId="302"/>
        </pc:sldMkLst>
      </pc:sldChg>
      <pc:sldChg chg="del">
        <pc:chgData name="Nathan de Matos" userId="3a5225b8559bdc10" providerId="Windows Live" clId="Web-{E1A74424-09FD-4882-91BC-5EFA4FAB48DB}" dt="2023-01-02T22:22:55.037" v="851"/>
        <pc:sldMkLst>
          <pc:docMk/>
          <pc:sldMk cId="2559624311" sldId="304"/>
        </pc:sldMkLst>
      </pc:sldChg>
      <pc:sldChg chg="del">
        <pc:chgData name="Nathan de Matos" userId="3a5225b8559bdc10" providerId="Windows Live" clId="Web-{E1A74424-09FD-4882-91BC-5EFA4FAB48DB}" dt="2023-01-02T22:28:47.044" v="900"/>
        <pc:sldMkLst>
          <pc:docMk/>
          <pc:sldMk cId="2469710157" sldId="305"/>
        </pc:sldMkLst>
      </pc:sldChg>
      <pc:sldChg chg="del">
        <pc:chgData name="Nathan de Matos" userId="3a5225b8559bdc10" providerId="Windows Live" clId="Web-{E1A74424-09FD-4882-91BC-5EFA4FAB48DB}" dt="2023-01-02T22:29:51.686" v="921"/>
        <pc:sldMkLst>
          <pc:docMk/>
          <pc:sldMk cId="2371763871" sldId="306"/>
        </pc:sldMkLst>
      </pc:sldChg>
      <pc:sldChg chg="del">
        <pc:chgData name="Nathan de Matos" userId="3a5225b8559bdc10" providerId="Windows Live" clId="Web-{E1A74424-09FD-4882-91BC-5EFA4FAB48DB}" dt="2023-01-02T22:23:57.163" v="866"/>
        <pc:sldMkLst>
          <pc:docMk/>
          <pc:sldMk cId="3885305730" sldId="353"/>
        </pc:sldMkLst>
      </pc:sldChg>
      <pc:sldChg chg="addSp delSp modSp add">
        <pc:chgData name="Nathan de Matos" userId="3a5225b8559bdc10" providerId="Windows Live" clId="Web-{E1A74424-09FD-4882-91BC-5EFA4FAB48DB}" dt="2023-01-02T21:18:31.872" v="46" actId="1076"/>
        <pc:sldMkLst>
          <pc:docMk/>
          <pc:sldMk cId="2728850923" sldId="354"/>
        </pc:sldMkLst>
        <pc:spChg chg="add del mod">
          <ac:chgData name="Nathan de Matos" userId="3a5225b8559bdc10" providerId="Windows Live" clId="Web-{E1A74424-09FD-4882-91BC-5EFA4FAB48DB}" dt="2023-01-02T21:18:08.200" v="39"/>
          <ac:spMkLst>
            <pc:docMk/>
            <pc:sldMk cId="2728850923" sldId="354"/>
            <ac:spMk id="8" creationId="{B299E4F7-A593-BDD8-B165-8D09BED0CEAF}"/>
          </ac:spMkLst>
        </pc:spChg>
        <pc:spChg chg="del">
          <ac:chgData name="Nathan de Matos" userId="3a5225b8559bdc10" providerId="Windows Live" clId="Web-{E1A74424-09FD-4882-91BC-5EFA4FAB48DB}" dt="2023-01-02T21:16:21.128" v="1"/>
          <ac:spMkLst>
            <pc:docMk/>
            <pc:sldMk cId="2728850923" sldId="354"/>
            <ac:spMk id="9" creationId="{F7096812-CF79-FC57-399D-DF495706B364}"/>
          </ac:spMkLst>
        </pc:spChg>
        <pc:spChg chg="mod">
          <ac:chgData name="Nathan de Matos" userId="3a5225b8559bdc10" providerId="Windows Live" clId="Web-{E1A74424-09FD-4882-91BC-5EFA4FAB48DB}" dt="2023-01-02T21:18:04.325" v="38" actId="20577"/>
          <ac:spMkLst>
            <pc:docMk/>
            <pc:sldMk cId="2728850923" sldId="354"/>
            <ac:spMk id="13" creationId="{3B729D09-3355-9CFE-B050-C982C52F561C}"/>
          </ac:spMkLst>
        </pc:spChg>
        <pc:spChg chg="add del">
          <ac:chgData name="Nathan de Matos" userId="3a5225b8559bdc10" providerId="Windows Live" clId="Web-{E1A74424-09FD-4882-91BC-5EFA4FAB48DB}" dt="2023-01-02T21:17:50.746" v="18"/>
          <ac:spMkLst>
            <pc:docMk/>
            <pc:sldMk cId="2728850923" sldId="354"/>
            <ac:spMk id="18" creationId="{BF4FE37F-387D-8AA4-0F90-664EDB5FAE24}"/>
          </ac:spMkLst>
        </pc:spChg>
        <pc:picChg chg="del">
          <ac:chgData name="Nathan de Matos" userId="3a5225b8559bdc10" providerId="Windows Live" clId="Web-{E1A74424-09FD-4882-91BC-5EFA4FAB48DB}" dt="2023-01-02T21:16:22.972" v="2"/>
          <ac:picMkLst>
            <pc:docMk/>
            <pc:sldMk cId="2728850923" sldId="354"/>
            <ac:picMk id="11" creationId="{2D6FBADC-E1AE-DB4C-5B38-CA647CC9E3E5}"/>
          </ac:picMkLst>
        </pc:picChg>
        <pc:picChg chg="add mod">
          <ac:chgData name="Nathan de Matos" userId="3a5225b8559bdc10" providerId="Windows Live" clId="Web-{E1A74424-09FD-4882-91BC-5EFA4FAB48DB}" dt="2023-01-02T21:18:19.825" v="44" actId="1076"/>
          <ac:picMkLst>
            <pc:docMk/>
            <pc:sldMk cId="2728850923" sldId="354"/>
            <ac:picMk id="12" creationId="{DCE8ABED-2449-E466-BEA5-D35FDEA51CB3}"/>
          </ac:picMkLst>
        </pc:picChg>
        <pc:picChg chg="add mod">
          <ac:chgData name="Nathan de Matos" userId="3a5225b8559bdc10" providerId="Windows Live" clId="Web-{E1A74424-09FD-4882-91BC-5EFA4FAB48DB}" dt="2023-01-02T21:18:24.794" v="45" actId="1076"/>
          <ac:picMkLst>
            <pc:docMk/>
            <pc:sldMk cId="2728850923" sldId="354"/>
            <ac:picMk id="15" creationId="{CC2C1B90-D3FF-D5F6-45C9-C1096E8606F4}"/>
          </ac:picMkLst>
        </pc:picChg>
        <pc:picChg chg="add mod">
          <ac:chgData name="Nathan de Matos" userId="3a5225b8559bdc10" providerId="Windows Live" clId="Web-{E1A74424-09FD-4882-91BC-5EFA4FAB48DB}" dt="2023-01-02T21:18:31.872" v="46" actId="1076"/>
          <ac:picMkLst>
            <pc:docMk/>
            <pc:sldMk cId="2728850923" sldId="354"/>
            <ac:picMk id="17" creationId="{50AC6A05-1FAF-6950-97A7-2B4E69C20D5A}"/>
          </ac:picMkLst>
        </pc:picChg>
      </pc:sldChg>
      <pc:sldChg chg="add del replId">
        <pc:chgData name="Nathan de Matos" userId="3a5225b8559bdc10" providerId="Windows Live" clId="Web-{E1A74424-09FD-4882-91BC-5EFA4FAB48DB}" dt="2023-01-02T21:18:38.419" v="47"/>
        <pc:sldMkLst>
          <pc:docMk/>
          <pc:sldMk cId="603035514" sldId="355"/>
        </pc:sldMkLst>
      </pc:sldChg>
      <pc:sldChg chg="addSp delSp modSp add replId">
        <pc:chgData name="Nathan de Matos" userId="3a5225b8559bdc10" providerId="Windows Live" clId="Web-{E1A74424-09FD-4882-91BC-5EFA4FAB48DB}" dt="2023-01-02T21:19:08.639" v="57" actId="1076"/>
        <pc:sldMkLst>
          <pc:docMk/>
          <pc:sldMk cId="3943914239" sldId="355"/>
        </pc:sldMkLst>
        <pc:picChg chg="add mod">
          <ac:chgData name="Nathan de Matos" userId="3a5225b8559bdc10" providerId="Windows Live" clId="Web-{E1A74424-09FD-4882-91BC-5EFA4FAB48DB}" dt="2023-01-02T21:19:06.857" v="56" actId="1076"/>
          <ac:picMkLst>
            <pc:docMk/>
            <pc:sldMk cId="3943914239" sldId="355"/>
            <ac:picMk id="8" creationId="{9AC3BCFE-DFB0-B652-8810-3CDA5188CA11}"/>
          </ac:picMkLst>
        </pc:picChg>
        <pc:picChg chg="add mod">
          <ac:chgData name="Nathan de Matos" userId="3a5225b8559bdc10" providerId="Windows Live" clId="Web-{E1A74424-09FD-4882-91BC-5EFA4FAB48DB}" dt="2023-01-02T21:19:08.639" v="57" actId="1076"/>
          <ac:picMkLst>
            <pc:docMk/>
            <pc:sldMk cId="3943914239" sldId="355"/>
            <ac:picMk id="10" creationId="{FBED700A-CBD1-366B-92F4-B9771FBEBFB9}"/>
          </ac:picMkLst>
        </pc:picChg>
        <pc:picChg chg="del">
          <ac:chgData name="Nathan de Matos" userId="3a5225b8559bdc10" providerId="Windows Live" clId="Web-{E1A74424-09FD-4882-91BC-5EFA4FAB48DB}" dt="2023-01-02T21:18:57.060" v="52"/>
          <ac:picMkLst>
            <pc:docMk/>
            <pc:sldMk cId="3943914239" sldId="355"/>
            <ac:picMk id="12" creationId="{DCE8ABED-2449-E466-BEA5-D35FDEA51CB3}"/>
          </ac:picMkLst>
        </pc:picChg>
        <pc:picChg chg="del">
          <ac:chgData name="Nathan de Matos" userId="3a5225b8559bdc10" providerId="Windows Live" clId="Web-{E1A74424-09FD-4882-91BC-5EFA4FAB48DB}" dt="2023-01-02T21:18:57.060" v="51"/>
          <ac:picMkLst>
            <pc:docMk/>
            <pc:sldMk cId="3943914239" sldId="355"/>
            <ac:picMk id="15" creationId="{CC2C1B90-D3FF-D5F6-45C9-C1096E8606F4}"/>
          </ac:picMkLst>
        </pc:picChg>
        <pc:picChg chg="del">
          <ac:chgData name="Nathan de Matos" userId="3a5225b8559bdc10" providerId="Windows Live" clId="Web-{E1A74424-09FD-4882-91BC-5EFA4FAB48DB}" dt="2023-01-02T21:18:57.060" v="50"/>
          <ac:picMkLst>
            <pc:docMk/>
            <pc:sldMk cId="3943914239" sldId="355"/>
            <ac:picMk id="17" creationId="{50AC6A05-1FAF-6950-97A7-2B4E69C20D5A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1:36:28.806" v="619" actId="1076"/>
        <pc:sldMkLst>
          <pc:docMk/>
          <pc:sldMk cId="1047251298" sldId="356"/>
        </pc:sldMkLst>
        <pc:spChg chg="add mod">
          <ac:chgData name="Nathan de Matos" userId="3a5225b8559bdc10" providerId="Windows Live" clId="Web-{E1A74424-09FD-4882-91BC-5EFA4FAB48DB}" dt="2023-01-02T21:20:07.140" v="68" actId="1076"/>
          <ac:spMkLst>
            <pc:docMk/>
            <pc:sldMk cId="1047251298" sldId="356"/>
            <ac:spMk id="9" creationId="{A3FDE862-FEC6-353B-09AD-AC7CE6C7510E}"/>
          </ac:spMkLst>
        </pc:spChg>
        <pc:spChg chg="add mod">
          <ac:chgData name="Nathan de Matos" userId="3a5225b8559bdc10" providerId="Windows Live" clId="Web-{E1A74424-09FD-4882-91BC-5EFA4FAB48DB}" dt="2023-01-02T21:20:15.937" v="83" actId="20577"/>
          <ac:spMkLst>
            <pc:docMk/>
            <pc:sldMk cId="1047251298" sldId="356"/>
            <ac:spMk id="12" creationId="{90EBEE67-490F-AE51-4F72-2B861506E500}"/>
          </ac:spMkLst>
        </pc:spChg>
        <pc:spChg chg="del">
          <ac:chgData name="Nathan de Matos" userId="3a5225b8559bdc10" providerId="Windows Live" clId="Web-{E1A74424-09FD-4882-91BC-5EFA4FAB48DB}" dt="2023-01-02T21:19:41.874" v="62"/>
          <ac:spMkLst>
            <pc:docMk/>
            <pc:sldMk cId="1047251298" sldId="356"/>
            <ac:spMk id="13" creationId="{3B729D09-3355-9CFE-B050-C982C52F561C}"/>
          </ac:spMkLst>
        </pc:spChg>
        <pc:picChg chg="del">
          <ac:chgData name="Nathan de Matos" userId="3a5225b8559bdc10" providerId="Windows Live" clId="Web-{E1A74424-09FD-4882-91BC-5EFA4FAB48DB}" dt="2023-01-02T21:19:32.921" v="61"/>
          <ac:picMkLst>
            <pc:docMk/>
            <pc:sldMk cId="1047251298" sldId="356"/>
            <ac:picMk id="8" creationId="{9AC3BCFE-DFB0-B652-8810-3CDA5188CA11}"/>
          </ac:picMkLst>
        </pc:picChg>
        <pc:picChg chg="del">
          <ac:chgData name="Nathan de Matos" userId="3a5225b8559bdc10" providerId="Windows Live" clId="Web-{E1A74424-09FD-4882-91BC-5EFA4FAB48DB}" dt="2023-01-02T21:19:32.921" v="60"/>
          <ac:picMkLst>
            <pc:docMk/>
            <pc:sldMk cId="1047251298" sldId="356"/>
            <ac:picMk id="10" creationId="{FBED700A-CBD1-366B-92F4-B9771FBEBFB9}"/>
          </ac:picMkLst>
        </pc:picChg>
        <pc:picChg chg="add mod">
          <ac:chgData name="Nathan de Matos" userId="3a5225b8559bdc10" providerId="Windows Live" clId="Web-{E1A74424-09FD-4882-91BC-5EFA4FAB48DB}" dt="2023-01-02T21:36:22.494" v="616" actId="1076"/>
          <ac:picMkLst>
            <pc:docMk/>
            <pc:sldMk cId="1047251298" sldId="356"/>
            <ac:picMk id="15" creationId="{46B9BB49-5258-4CBB-C370-2B6D882787CA}"/>
          </ac:picMkLst>
        </pc:picChg>
        <pc:picChg chg="add mod">
          <ac:chgData name="Nathan de Matos" userId="3a5225b8559bdc10" providerId="Windows Live" clId="Web-{E1A74424-09FD-4882-91BC-5EFA4FAB48DB}" dt="2023-01-02T21:20:18.797" v="84" actId="1076"/>
          <ac:picMkLst>
            <pc:docMk/>
            <pc:sldMk cId="1047251298" sldId="356"/>
            <ac:picMk id="17" creationId="{F86A9B73-8598-596E-A892-D7B2A396DE6D}"/>
          </ac:picMkLst>
        </pc:picChg>
        <pc:picChg chg="add mod">
          <ac:chgData name="Nathan de Matos" userId="3a5225b8559bdc10" providerId="Windows Live" clId="Web-{E1A74424-09FD-4882-91BC-5EFA4FAB48DB}" dt="2023-01-02T21:36:28.806" v="619" actId="1076"/>
          <ac:picMkLst>
            <pc:docMk/>
            <pc:sldMk cId="1047251298" sldId="356"/>
            <ac:picMk id="19" creationId="{CF451170-B000-1983-C0FE-3947DB8191B8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1:35:51.946" v="606" actId="1076"/>
        <pc:sldMkLst>
          <pc:docMk/>
          <pc:sldMk cId="903296592" sldId="357"/>
        </pc:sldMkLst>
        <pc:spChg chg="add mod">
          <ac:chgData name="Nathan de Matos" userId="3a5225b8559bdc10" providerId="Windows Live" clId="Web-{E1A74424-09FD-4882-91BC-5EFA4FAB48DB}" dt="2023-01-02T21:21:13.329" v="99" actId="1076"/>
          <ac:spMkLst>
            <pc:docMk/>
            <pc:sldMk cId="903296592" sldId="357"/>
            <ac:spMk id="8" creationId="{13F912A3-C34E-8E32-516E-92AB2CDC9444}"/>
          </ac:spMkLst>
        </pc:spChg>
        <pc:spChg chg="del">
          <ac:chgData name="Nathan de Matos" userId="3a5225b8559bdc10" providerId="Windows Live" clId="Web-{E1A74424-09FD-4882-91BC-5EFA4FAB48DB}" dt="2023-01-02T21:20:56.079" v="94"/>
          <ac:spMkLst>
            <pc:docMk/>
            <pc:sldMk cId="903296592" sldId="357"/>
            <ac:spMk id="9" creationId="{A3FDE862-FEC6-353B-09AD-AC7CE6C7510E}"/>
          </ac:spMkLst>
        </pc:spChg>
        <pc:spChg chg="add mod">
          <ac:chgData name="Nathan de Matos" userId="3a5225b8559bdc10" providerId="Windows Live" clId="Web-{E1A74424-09FD-4882-91BC-5EFA4FAB48DB}" dt="2023-01-02T21:21:23.283" v="124" actId="20577"/>
          <ac:spMkLst>
            <pc:docMk/>
            <pc:sldMk cId="903296592" sldId="357"/>
            <ac:spMk id="11" creationId="{9238D368-455A-CAEA-EFD8-B6A841A78F6E}"/>
          </ac:spMkLst>
        </pc:spChg>
        <pc:spChg chg="del">
          <ac:chgData name="Nathan de Matos" userId="3a5225b8559bdc10" providerId="Windows Live" clId="Web-{E1A74424-09FD-4882-91BC-5EFA4FAB48DB}" dt="2023-01-02T21:20:56.079" v="93"/>
          <ac:spMkLst>
            <pc:docMk/>
            <pc:sldMk cId="903296592" sldId="357"/>
            <ac:spMk id="12" creationId="{90EBEE67-490F-AE51-4F72-2B861506E500}"/>
          </ac:spMkLst>
        </pc:spChg>
        <pc:picChg chg="add mod">
          <ac:chgData name="Nathan de Matos" userId="3a5225b8559bdc10" providerId="Windows Live" clId="Web-{E1A74424-09FD-4882-91BC-5EFA4FAB48DB}" dt="2023-01-02T21:35:51.946" v="606" actId="1076"/>
          <ac:picMkLst>
            <pc:docMk/>
            <pc:sldMk cId="903296592" sldId="357"/>
            <ac:picMk id="14" creationId="{3867248D-21BE-7C05-FFC7-702BE6DA6A5F}"/>
          </ac:picMkLst>
        </pc:picChg>
        <pc:picChg chg="del">
          <ac:chgData name="Nathan de Matos" userId="3a5225b8559bdc10" providerId="Windows Live" clId="Web-{E1A74424-09FD-4882-91BC-5EFA4FAB48DB}" dt="2023-01-02T21:20:56.079" v="92"/>
          <ac:picMkLst>
            <pc:docMk/>
            <pc:sldMk cId="903296592" sldId="357"/>
            <ac:picMk id="15" creationId="{46B9BB49-5258-4CBB-C370-2B6D882787CA}"/>
          </ac:picMkLst>
        </pc:picChg>
        <pc:picChg chg="del">
          <ac:chgData name="Nathan de Matos" userId="3a5225b8559bdc10" providerId="Windows Live" clId="Web-{E1A74424-09FD-4882-91BC-5EFA4FAB48DB}" dt="2023-01-02T21:20:56.079" v="91"/>
          <ac:picMkLst>
            <pc:docMk/>
            <pc:sldMk cId="903296592" sldId="357"/>
            <ac:picMk id="17" creationId="{F86A9B73-8598-596E-A892-D7B2A396DE6D}"/>
          </ac:picMkLst>
        </pc:picChg>
        <pc:picChg chg="add mod">
          <ac:chgData name="Nathan de Matos" userId="3a5225b8559bdc10" providerId="Windows Live" clId="Web-{E1A74424-09FD-4882-91BC-5EFA4FAB48DB}" dt="2023-01-02T21:21:29.580" v="127" actId="1076"/>
          <ac:picMkLst>
            <pc:docMk/>
            <pc:sldMk cId="903296592" sldId="357"/>
            <ac:picMk id="18" creationId="{913AE080-6F5C-AA78-DA3A-A92230C451BB}"/>
          </ac:picMkLst>
        </pc:picChg>
        <pc:picChg chg="del">
          <ac:chgData name="Nathan de Matos" userId="3a5225b8559bdc10" providerId="Windows Live" clId="Web-{E1A74424-09FD-4882-91BC-5EFA4FAB48DB}" dt="2023-01-02T21:20:56.063" v="90"/>
          <ac:picMkLst>
            <pc:docMk/>
            <pc:sldMk cId="903296592" sldId="357"/>
            <ac:picMk id="19" creationId="{CF451170-B000-1983-C0FE-3947DB8191B8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1:36:05.618" v="612" actId="1076"/>
        <pc:sldMkLst>
          <pc:docMk/>
          <pc:sldMk cId="3231457138" sldId="358"/>
        </pc:sldMkLst>
        <pc:spChg chg="del">
          <ac:chgData name="Nathan de Matos" userId="3a5225b8559bdc10" providerId="Windows Live" clId="Web-{E1A74424-09FD-4882-91BC-5EFA4FAB48DB}" dt="2023-01-02T21:22:35.488" v="134"/>
          <ac:spMkLst>
            <pc:docMk/>
            <pc:sldMk cId="3231457138" sldId="358"/>
            <ac:spMk id="8" creationId="{13F912A3-C34E-8E32-516E-92AB2CDC9444}"/>
          </ac:spMkLst>
        </pc:spChg>
        <pc:spChg chg="add mod">
          <ac:chgData name="Nathan de Matos" userId="3a5225b8559bdc10" providerId="Windows Live" clId="Web-{E1A74424-09FD-4882-91BC-5EFA4FAB48DB}" dt="2023-01-02T21:23:01.504" v="140" actId="1076"/>
          <ac:spMkLst>
            <pc:docMk/>
            <pc:sldMk cId="3231457138" sldId="358"/>
            <ac:spMk id="9" creationId="{E754FB22-D4F5-E11B-E755-251637D56FC2}"/>
          </ac:spMkLst>
        </pc:spChg>
        <pc:spChg chg="del">
          <ac:chgData name="Nathan de Matos" userId="3a5225b8559bdc10" providerId="Windows Live" clId="Web-{E1A74424-09FD-4882-91BC-5EFA4FAB48DB}" dt="2023-01-02T21:22:35.488" v="133"/>
          <ac:spMkLst>
            <pc:docMk/>
            <pc:sldMk cId="3231457138" sldId="358"/>
            <ac:spMk id="11" creationId="{9238D368-455A-CAEA-EFD8-B6A841A78F6E}"/>
          </ac:spMkLst>
        </pc:spChg>
        <pc:spChg chg="add mod">
          <ac:chgData name="Nathan de Matos" userId="3a5225b8559bdc10" providerId="Windows Live" clId="Web-{E1A74424-09FD-4882-91BC-5EFA4FAB48DB}" dt="2023-01-02T21:23:26.583" v="170" actId="20577"/>
          <ac:spMkLst>
            <pc:docMk/>
            <pc:sldMk cId="3231457138" sldId="358"/>
            <ac:spMk id="12" creationId="{1D799969-B64A-1677-1DB1-E5F5AB7DDE4F}"/>
          </ac:spMkLst>
        </pc:spChg>
        <pc:picChg chg="del">
          <ac:chgData name="Nathan de Matos" userId="3a5225b8559bdc10" providerId="Windows Live" clId="Web-{E1A74424-09FD-4882-91BC-5EFA4FAB48DB}" dt="2023-01-02T21:22:35.488" v="132"/>
          <ac:picMkLst>
            <pc:docMk/>
            <pc:sldMk cId="3231457138" sldId="358"/>
            <ac:picMk id="14" creationId="{3867248D-21BE-7C05-FFC7-702BE6DA6A5F}"/>
          </ac:picMkLst>
        </pc:picChg>
        <pc:picChg chg="add mod">
          <ac:chgData name="Nathan de Matos" userId="3a5225b8559bdc10" providerId="Windows Live" clId="Web-{E1A74424-09FD-4882-91BC-5EFA4FAB48DB}" dt="2023-01-02T21:36:05.618" v="612" actId="1076"/>
          <ac:picMkLst>
            <pc:docMk/>
            <pc:sldMk cId="3231457138" sldId="358"/>
            <ac:picMk id="15" creationId="{8326A5A4-ED30-7338-3F80-0A9F103579E2}"/>
          </ac:picMkLst>
        </pc:picChg>
        <pc:picChg chg="add mod">
          <ac:chgData name="Nathan de Matos" userId="3a5225b8559bdc10" providerId="Windows Live" clId="Web-{E1A74424-09FD-4882-91BC-5EFA4FAB48DB}" dt="2023-01-02T21:35:58.931" v="610" actId="1076"/>
          <ac:picMkLst>
            <pc:docMk/>
            <pc:sldMk cId="3231457138" sldId="358"/>
            <ac:picMk id="17" creationId="{031CB05A-EA59-30D8-CD3E-465EBA06AD04}"/>
          </ac:picMkLst>
        </pc:picChg>
        <pc:picChg chg="del">
          <ac:chgData name="Nathan de Matos" userId="3a5225b8559bdc10" providerId="Windows Live" clId="Web-{E1A74424-09FD-4882-91BC-5EFA4FAB48DB}" dt="2023-01-02T21:22:35.488" v="131"/>
          <ac:picMkLst>
            <pc:docMk/>
            <pc:sldMk cId="3231457138" sldId="358"/>
            <ac:picMk id="18" creationId="{913AE080-6F5C-AA78-DA3A-A92230C451BB}"/>
          </ac:picMkLst>
        </pc:picChg>
        <pc:picChg chg="add mod">
          <ac:chgData name="Nathan de Matos" userId="3a5225b8559bdc10" providerId="Windows Live" clId="Web-{E1A74424-09FD-4882-91BC-5EFA4FAB48DB}" dt="2023-01-02T21:23:38.693" v="175" actId="1076"/>
          <ac:picMkLst>
            <pc:docMk/>
            <pc:sldMk cId="3231457138" sldId="358"/>
            <ac:picMk id="20" creationId="{934EF794-72CD-33B4-3C88-5CEE348C2C0D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1:35:41.821" v="605" actId="1076"/>
        <pc:sldMkLst>
          <pc:docMk/>
          <pc:sldMk cId="2045771245" sldId="359"/>
        </pc:sldMkLst>
        <pc:spChg chg="add mod">
          <ac:chgData name="Nathan de Matos" userId="3a5225b8559bdc10" providerId="Windows Live" clId="Web-{E1A74424-09FD-4882-91BC-5EFA4FAB48DB}" dt="2023-01-02T21:24:34.538" v="214" actId="20577"/>
          <ac:spMkLst>
            <pc:docMk/>
            <pc:sldMk cId="2045771245" sldId="359"/>
            <ac:spMk id="8" creationId="{9C928081-FB30-D24A-E17A-67CC1CDB817C}"/>
          </ac:spMkLst>
        </pc:spChg>
        <pc:spChg chg="del">
          <ac:chgData name="Nathan de Matos" userId="3a5225b8559bdc10" providerId="Windows Live" clId="Web-{E1A74424-09FD-4882-91BC-5EFA4FAB48DB}" dt="2023-01-02T21:24:10.459" v="184"/>
          <ac:spMkLst>
            <pc:docMk/>
            <pc:sldMk cId="2045771245" sldId="359"/>
            <ac:spMk id="12" creationId="{1D799969-B64A-1677-1DB1-E5F5AB7DDE4F}"/>
          </ac:spMkLst>
        </pc:spChg>
        <pc:picChg chg="add mod">
          <ac:chgData name="Nathan de Matos" userId="3a5225b8559bdc10" providerId="Windows Live" clId="Web-{E1A74424-09FD-4882-91BC-5EFA4FAB48DB}" dt="2023-01-02T21:35:40.180" v="604" actId="1076"/>
          <ac:picMkLst>
            <pc:docMk/>
            <pc:sldMk cId="2045771245" sldId="359"/>
            <ac:picMk id="11" creationId="{D44EA6C2-427F-3FB9-363C-EF7721E8CB16}"/>
          </ac:picMkLst>
        </pc:picChg>
        <pc:picChg chg="add mod">
          <ac:chgData name="Nathan de Matos" userId="3a5225b8559bdc10" providerId="Windows Live" clId="Web-{E1A74424-09FD-4882-91BC-5EFA4FAB48DB}" dt="2023-01-02T21:35:41.821" v="605" actId="1076"/>
          <ac:picMkLst>
            <pc:docMk/>
            <pc:sldMk cId="2045771245" sldId="359"/>
            <ac:picMk id="14" creationId="{D12432D7-CCA5-3026-7EE8-8E707DF53EEF}"/>
          </ac:picMkLst>
        </pc:picChg>
        <pc:picChg chg="del">
          <ac:chgData name="Nathan de Matos" userId="3a5225b8559bdc10" providerId="Windows Live" clId="Web-{E1A74424-09FD-4882-91BC-5EFA4FAB48DB}" dt="2023-01-02T21:24:10.459" v="183"/>
          <ac:picMkLst>
            <pc:docMk/>
            <pc:sldMk cId="2045771245" sldId="359"/>
            <ac:picMk id="15" creationId="{8326A5A4-ED30-7338-3F80-0A9F103579E2}"/>
          </ac:picMkLst>
        </pc:picChg>
        <pc:picChg chg="del">
          <ac:chgData name="Nathan de Matos" userId="3a5225b8559bdc10" providerId="Windows Live" clId="Web-{E1A74424-09FD-4882-91BC-5EFA4FAB48DB}" dt="2023-01-02T21:24:10.459" v="182"/>
          <ac:picMkLst>
            <pc:docMk/>
            <pc:sldMk cId="2045771245" sldId="359"/>
            <ac:picMk id="17" creationId="{031CB05A-EA59-30D8-CD3E-465EBA06AD04}"/>
          </ac:picMkLst>
        </pc:picChg>
        <pc:picChg chg="del">
          <ac:chgData name="Nathan de Matos" userId="3a5225b8559bdc10" providerId="Windows Live" clId="Web-{E1A74424-09FD-4882-91BC-5EFA4FAB48DB}" dt="2023-01-02T21:24:10.459" v="181"/>
          <ac:picMkLst>
            <pc:docMk/>
            <pc:sldMk cId="2045771245" sldId="359"/>
            <ac:picMk id="20" creationId="{934EF794-72CD-33B4-3C88-5CEE348C2C0D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1:35:34.618" v="602" actId="1076"/>
        <pc:sldMkLst>
          <pc:docMk/>
          <pc:sldMk cId="3821684617" sldId="360"/>
        </pc:sldMkLst>
        <pc:spChg chg="del">
          <ac:chgData name="Nathan de Matos" userId="3a5225b8559bdc10" providerId="Windows Live" clId="Web-{E1A74424-09FD-4882-91BC-5EFA4FAB48DB}" dt="2023-01-02T21:24:52.491" v="220"/>
          <ac:spMkLst>
            <pc:docMk/>
            <pc:sldMk cId="3821684617" sldId="360"/>
            <ac:spMk id="8" creationId="{9C928081-FB30-D24A-E17A-67CC1CDB817C}"/>
          </ac:spMkLst>
        </pc:spChg>
        <pc:spChg chg="add mod">
          <ac:chgData name="Nathan de Matos" userId="3a5225b8559bdc10" providerId="Windows Live" clId="Web-{E1A74424-09FD-4882-91BC-5EFA4FAB48DB}" dt="2023-01-02T21:25:28.086" v="258" actId="20577"/>
          <ac:spMkLst>
            <pc:docMk/>
            <pc:sldMk cId="3821684617" sldId="360"/>
            <ac:spMk id="10" creationId="{33F5172E-BEF4-610B-FB13-B1164D13BCCE}"/>
          </ac:spMkLst>
        </pc:spChg>
        <pc:picChg chg="del">
          <ac:chgData name="Nathan de Matos" userId="3a5225b8559bdc10" providerId="Windows Live" clId="Web-{E1A74424-09FD-4882-91BC-5EFA4FAB48DB}" dt="2023-01-02T21:24:52.491" v="219"/>
          <ac:picMkLst>
            <pc:docMk/>
            <pc:sldMk cId="3821684617" sldId="360"/>
            <ac:picMk id="11" creationId="{D44EA6C2-427F-3FB9-363C-EF7721E8CB16}"/>
          </ac:picMkLst>
        </pc:picChg>
        <pc:picChg chg="add mod">
          <ac:chgData name="Nathan de Matos" userId="3a5225b8559bdc10" providerId="Windows Live" clId="Web-{E1A74424-09FD-4882-91BC-5EFA4FAB48DB}" dt="2023-01-02T21:35:25.508" v="601" actId="1076"/>
          <ac:picMkLst>
            <pc:docMk/>
            <pc:sldMk cId="3821684617" sldId="360"/>
            <ac:picMk id="13" creationId="{63982A66-EB90-D92E-A16E-571DAC4C8C10}"/>
          </ac:picMkLst>
        </pc:picChg>
        <pc:picChg chg="del">
          <ac:chgData name="Nathan de Matos" userId="3a5225b8559bdc10" providerId="Windows Live" clId="Web-{E1A74424-09FD-4882-91BC-5EFA4FAB48DB}" dt="2023-01-02T21:24:52.491" v="218"/>
          <ac:picMkLst>
            <pc:docMk/>
            <pc:sldMk cId="3821684617" sldId="360"/>
            <ac:picMk id="14" creationId="{D12432D7-CCA5-3026-7EE8-8E707DF53EEF}"/>
          </ac:picMkLst>
        </pc:picChg>
        <pc:picChg chg="add mod">
          <ac:chgData name="Nathan de Matos" userId="3a5225b8559bdc10" providerId="Windows Live" clId="Web-{E1A74424-09FD-4882-91BC-5EFA4FAB48DB}" dt="2023-01-02T21:35:34.618" v="602" actId="1076"/>
          <ac:picMkLst>
            <pc:docMk/>
            <pc:sldMk cId="3821684617" sldId="360"/>
            <ac:picMk id="16" creationId="{C9EB950A-61A1-27A1-1B7B-441D837879DB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1:35:19.227" v="600" actId="1076"/>
        <pc:sldMkLst>
          <pc:docMk/>
          <pc:sldMk cId="421536175" sldId="361"/>
        </pc:sldMkLst>
        <pc:spChg chg="add mod">
          <ac:chgData name="Nathan de Matos" userId="3a5225b8559bdc10" providerId="Windows Live" clId="Web-{E1A74424-09FD-4882-91BC-5EFA4FAB48DB}" dt="2023-01-02T21:26:32.275" v="296" actId="20577"/>
          <ac:spMkLst>
            <pc:docMk/>
            <pc:sldMk cId="421536175" sldId="361"/>
            <ac:spMk id="8" creationId="{96BD1A23-CA8A-DE03-CF87-9060CDEBDBF3}"/>
          </ac:spMkLst>
        </pc:spChg>
        <pc:spChg chg="del">
          <ac:chgData name="Nathan de Matos" userId="3a5225b8559bdc10" providerId="Windows Live" clId="Web-{E1A74424-09FD-4882-91BC-5EFA4FAB48DB}" dt="2023-01-02T21:26:16.462" v="267"/>
          <ac:spMkLst>
            <pc:docMk/>
            <pc:sldMk cId="421536175" sldId="361"/>
            <ac:spMk id="10" creationId="{33F5172E-BEF4-610B-FB13-B1164D13BCCE}"/>
          </ac:spMkLst>
        </pc:spChg>
        <pc:picChg chg="add mod">
          <ac:chgData name="Nathan de Matos" userId="3a5225b8559bdc10" providerId="Windows Live" clId="Web-{E1A74424-09FD-4882-91BC-5EFA4FAB48DB}" dt="2023-01-02T21:35:15.899" v="599" actId="1076"/>
          <ac:picMkLst>
            <pc:docMk/>
            <pc:sldMk cId="421536175" sldId="361"/>
            <ac:picMk id="12" creationId="{F28BE7BE-57D5-3967-8877-8B07B0C3C727}"/>
          </ac:picMkLst>
        </pc:picChg>
        <pc:picChg chg="del">
          <ac:chgData name="Nathan de Matos" userId="3a5225b8559bdc10" providerId="Windows Live" clId="Web-{E1A74424-09FD-4882-91BC-5EFA4FAB48DB}" dt="2023-01-02T21:26:16.462" v="266"/>
          <ac:picMkLst>
            <pc:docMk/>
            <pc:sldMk cId="421536175" sldId="361"/>
            <ac:picMk id="13" creationId="{63982A66-EB90-D92E-A16E-571DAC4C8C10}"/>
          </ac:picMkLst>
        </pc:picChg>
        <pc:picChg chg="add mod">
          <ac:chgData name="Nathan de Matos" userId="3a5225b8559bdc10" providerId="Windows Live" clId="Web-{E1A74424-09FD-4882-91BC-5EFA4FAB48DB}" dt="2023-01-02T21:35:19.227" v="600" actId="1076"/>
          <ac:picMkLst>
            <pc:docMk/>
            <pc:sldMk cId="421536175" sldId="361"/>
            <ac:picMk id="15" creationId="{9A0BAF6B-D3B8-9B43-78D7-E0E40CFB9614}"/>
          </ac:picMkLst>
        </pc:picChg>
        <pc:picChg chg="del">
          <ac:chgData name="Nathan de Matos" userId="3a5225b8559bdc10" providerId="Windows Live" clId="Web-{E1A74424-09FD-4882-91BC-5EFA4FAB48DB}" dt="2023-01-02T21:26:16.462" v="265"/>
          <ac:picMkLst>
            <pc:docMk/>
            <pc:sldMk cId="421536175" sldId="361"/>
            <ac:picMk id="16" creationId="{C9EB950A-61A1-27A1-1B7B-441D837879DB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1:27:41.277" v="344" actId="1076"/>
        <pc:sldMkLst>
          <pc:docMk/>
          <pc:sldMk cId="348484792" sldId="362"/>
        </pc:sldMkLst>
        <pc:spChg chg="del">
          <ac:chgData name="Nathan de Matos" userId="3a5225b8559bdc10" providerId="Windows Live" clId="Web-{E1A74424-09FD-4882-91BC-5EFA4FAB48DB}" dt="2023-01-02T21:26:58.635" v="304"/>
          <ac:spMkLst>
            <pc:docMk/>
            <pc:sldMk cId="348484792" sldId="362"/>
            <ac:spMk id="8" creationId="{96BD1A23-CA8A-DE03-CF87-9060CDEBDBF3}"/>
          </ac:spMkLst>
        </pc:spChg>
        <pc:spChg chg="add mod">
          <ac:chgData name="Nathan de Matos" userId="3a5225b8559bdc10" providerId="Windows Live" clId="Web-{E1A74424-09FD-4882-91BC-5EFA4FAB48DB}" dt="2023-01-02T21:27:24.292" v="340" actId="20577"/>
          <ac:spMkLst>
            <pc:docMk/>
            <pc:sldMk cId="348484792" sldId="362"/>
            <ac:spMk id="10" creationId="{8E67CA79-5F81-1E55-3241-CE4E6D302C8D}"/>
          </ac:spMkLst>
        </pc:spChg>
        <pc:picChg chg="del">
          <ac:chgData name="Nathan de Matos" userId="3a5225b8559bdc10" providerId="Windows Live" clId="Web-{E1A74424-09FD-4882-91BC-5EFA4FAB48DB}" dt="2023-01-02T21:26:58.635" v="303"/>
          <ac:picMkLst>
            <pc:docMk/>
            <pc:sldMk cId="348484792" sldId="362"/>
            <ac:picMk id="12" creationId="{F28BE7BE-57D5-3967-8877-8B07B0C3C727}"/>
          </ac:picMkLst>
        </pc:picChg>
        <pc:picChg chg="add del mod">
          <ac:chgData name="Nathan de Matos" userId="3a5225b8559bdc10" providerId="Windows Live" clId="Web-{E1A74424-09FD-4882-91BC-5EFA4FAB48DB}" dt="2023-01-02T21:27:35.433" v="343"/>
          <ac:picMkLst>
            <pc:docMk/>
            <pc:sldMk cId="348484792" sldId="362"/>
            <ac:picMk id="13" creationId="{6DD515D9-7435-4556-586F-567E969B20DC}"/>
          </ac:picMkLst>
        </pc:picChg>
        <pc:picChg chg="del">
          <ac:chgData name="Nathan de Matos" userId="3a5225b8559bdc10" providerId="Windows Live" clId="Web-{E1A74424-09FD-4882-91BC-5EFA4FAB48DB}" dt="2023-01-02T21:26:58.635" v="302"/>
          <ac:picMkLst>
            <pc:docMk/>
            <pc:sldMk cId="348484792" sldId="362"/>
            <ac:picMk id="15" creationId="{9A0BAF6B-D3B8-9B43-78D7-E0E40CFB9614}"/>
          </ac:picMkLst>
        </pc:picChg>
        <pc:picChg chg="add mod">
          <ac:chgData name="Nathan de Matos" userId="3a5225b8559bdc10" providerId="Windows Live" clId="Web-{E1A74424-09FD-4882-91BC-5EFA4FAB48DB}" dt="2023-01-02T21:27:41.277" v="344" actId="1076"/>
          <ac:picMkLst>
            <pc:docMk/>
            <pc:sldMk cId="348484792" sldId="362"/>
            <ac:picMk id="16" creationId="{9274AB92-8FA1-7C51-E0F4-18D9A58EB408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1:35:07.992" v="598" actId="1076"/>
        <pc:sldMkLst>
          <pc:docMk/>
          <pc:sldMk cId="2366328995" sldId="363"/>
        </pc:sldMkLst>
        <pc:spChg chg="add mod">
          <ac:chgData name="Nathan de Matos" userId="3a5225b8559bdc10" providerId="Windows Live" clId="Web-{E1A74424-09FD-4882-91BC-5EFA4FAB48DB}" dt="2023-01-02T21:28:16.419" v="383" actId="20577"/>
          <ac:spMkLst>
            <pc:docMk/>
            <pc:sldMk cId="2366328995" sldId="363"/>
            <ac:spMk id="8" creationId="{837D9833-0FD9-71D5-9DC8-F25EDA6B6F4E}"/>
          </ac:spMkLst>
        </pc:spChg>
        <pc:spChg chg="del">
          <ac:chgData name="Nathan de Matos" userId="3a5225b8559bdc10" providerId="Windows Live" clId="Web-{E1A74424-09FD-4882-91BC-5EFA4FAB48DB}" dt="2023-01-02T21:27:57.824" v="348"/>
          <ac:spMkLst>
            <pc:docMk/>
            <pc:sldMk cId="2366328995" sldId="363"/>
            <ac:spMk id="10" creationId="{8E67CA79-5F81-1E55-3241-CE4E6D302C8D}"/>
          </ac:spMkLst>
        </pc:spChg>
        <pc:picChg chg="add mod">
          <ac:chgData name="Nathan de Matos" userId="3a5225b8559bdc10" providerId="Windows Live" clId="Web-{E1A74424-09FD-4882-91BC-5EFA4FAB48DB}" dt="2023-01-02T21:35:05.226" v="597" actId="1076"/>
          <ac:picMkLst>
            <pc:docMk/>
            <pc:sldMk cId="2366328995" sldId="363"/>
            <ac:picMk id="12" creationId="{A5971402-5144-B8A3-8412-C15288CB156C}"/>
          </ac:picMkLst>
        </pc:picChg>
        <pc:picChg chg="add mod">
          <ac:chgData name="Nathan de Matos" userId="3a5225b8559bdc10" providerId="Windows Live" clId="Web-{E1A74424-09FD-4882-91BC-5EFA4FAB48DB}" dt="2023-01-02T21:35:07.992" v="598" actId="1076"/>
          <ac:picMkLst>
            <pc:docMk/>
            <pc:sldMk cId="2366328995" sldId="363"/>
            <ac:picMk id="14" creationId="{981621DE-8E04-93F0-61AD-7EB4E7560B2F}"/>
          </ac:picMkLst>
        </pc:picChg>
        <pc:picChg chg="del">
          <ac:chgData name="Nathan de Matos" userId="3a5225b8559bdc10" providerId="Windows Live" clId="Web-{E1A74424-09FD-4882-91BC-5EFA4FAB48DB}" dt="2023-01-02T21:27:57.824" v="347"/>
          <ac:picMkLst>
            <pc:docMk/>
            <pc:sldMk cId="2366328995" sldId="363"/>
            <ac:picMk id="16" creationId="{9274AB92-8FA1-7C51-E0F4-18D9A58EB408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1:35:01.460" v="596" actId="1076"/>
        <pc:sldMkLst>
          <pc:docMk/>
          <pc:sldMk cId="854844963" sldId="364"/>
        </pc:sldMkLst>
        <pc:spChg chg="del">
          <ac:chgData name="Nathan de Matos" userId="3a5225b8559bdc10" providerId="Windows Live" clId="Web-{E1A74424-09FD-4882-91BC-5EFA4FAB48DB}" dt="2023-01-02T21:28:59.279" v="390"/>
          <ac:spMkLst>
            <pc:docMk/>
            <pc:sldMk cId="854844963" sldId="364"/>
            <ac:spMk id="8" creationId="{837D9833-0FD9-71D5-9DC8-F25EDA6B6F4E}"/>
          </ac:spMkLst>
        </pc:spChg>
        <pc:spChg chg="add mod">
          <ac:chgData name="Nathan de Matos" userId="3a5225b8559bdc10" providerId="Windows Live" clId="Web-{E1A74424-09FD-4882-91BC-5EFA4FAB48DB}" dt="2023-01-02T21:29:20.077" v="425" actId="20577"/>
          <ac:spMkLst>
            <pc:docMk/>
            <pc:sldMk cId="854844963" sldId="364"/>
            <ac:spMk id="10" creationId="{5570A451-9C70-54DE-3517-96F657D58DA3}"/>
          </ac:spMkLst>
        </pc:spChg>
        <pc:picChg chg="del">
          <ac:chgData name="Nathan de Matos" userId="3a5225b8559bdc10" providerId="Windows Live" clId="Web-{E1A74424-09FD-4882-91BC-5EFA4FAB48DB}" dt="2023-01-02T21:28:59.279" v="389"/>
          <ac:picMkLst>
            <pc:docMk/>
            <pc:sldMk cId="854844963" sldId="364"/>
            <ac:picMk id="12" creationId="{A5971402-5144-B8A3-8412-C15288CB156C}"/>
          </ac:picMkLst>
        </pc:picChg>
        <pc:picChg chg="add mod">
          <ac:chgData name="Nathan de Matos" userId="3a5225b8559bdc10" providerId="Windows Live" clId="Web-{E1A74424-09FD-4882-91BC-5EFA4FAB48DB}" dt="2023-01-02T21:35:01.460" v="596" actId="1076"/>
          <ac:picMkLst>
            <pc:docMk/>
            <pc:sldMk cId="854844963" sldId="364"/>
            <ac:picMk id="13" creationId="{61EB8157-7799-1443-7CD5-3FB367353A00}"/>
          </ac:picMkLst>
        </pc:picChg>
        <pc:picChg chg="del">
          <ac:chgData name="Nathan de Matos" userId="3a5225b8559bdc10" providerId="Windows Live" clId="Web-{E1A74424-09FD-4882-91BC-5EFA4FAB48DB}" dt="2023-01-02T21:28:59.263" v="388"/>
          <ac:picMkLst>
            <pc:docMk/>
            <pc:sldMk cId="854844963" sldId="364"/>
            <ac:picMk id="14" creationId="{981621DE-8E04-93F0-61AD-7EB4E7560B2F}"/>
          </ac:picMkLst>
        </pc:picChg>
        <pc:picChg chg="add mod">
          <ac:chgData name="Nathan de Matos" userId="3a5225b8559bdc10" providerId="Windows Live" clId="Web-{E1A74424-09FD-4882-91BC-5EFA4FAB48DB}" dt="2023-01-02T21:29:29.467" v="428" actId="1076"/>
          <ac:picMkLst>
            <pc:docMk/>
            <pc:sldMk cId="854844963" sldId="364"/>
            <ac:picMk id="16" creationId="{D311D465-8B70-21E1-AC2E-5F2548D7325C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1:34:53.195" v="594" actId="1076"/>
        <pc:sldMkLst>
          <pc:docMk/>
          <pc:sldMk cId="2406825320" sldId="365"/>
        </pc:sldMkLst>
        <pc:spChg chg="add mod">
          <ac:chgData name="Nathan de Matos" userId="3a5225b8559bdc10" providerId="Windows Live" clId="Web-{E1A74424-09FD-4882-91BC-5EFA4FAB48DB}" dt="2023-01-02T21:30:15.594" v="467" actId="1076"/>
          <ac:spMkLst>
            <pc:docMk/>
            <pc:sldMk cId="2406825320" sldId="365"/>
            <ac:spMk id="8" creationId="{19B980AD-42B5-9DB3-8C8F-E8F96241377F}"/>
          </ac:spMkLst>
        </pc:spChg>
        <pc:spChg chg="del">
          <ac:chgData name="Nathan de Matos" userId="3a5225b8559bdc10" providerId="Windows Live" clId="Web-{E1A74424-09FD-4882-91BC-5EFA4FAB48DB}" dt="2023-01-02T21:29:50.765" v="433"/>
          <ac:spMkLst>
            <pc:docMk/>
            <pc:sldMk cId="2406825320" sldId="365"/>
            <ac:spMk id="10" creationId="{5570A451-9C70-54DE-3517-96F657D58DA3}"/>
          </ac:spMkLst>
        </pc:spChg>
        <pc:picChg chg="add mod">
          <ac:chgData name="Nathan de Matos" userId="3a5225b8559bdc10" providerId="Windows Live" clId="Web-{E1A74424-09FD-4882-91BC-5EFA4FAB48DB}" dt="2023-01-02T21:34:53.195" v="594" actId="1076"/>
          <ac:picMkLst>
            <pc:docMk/>
            <pc:sldMk cId="2406825320" sldId="365"/>
            <ac:picMk id="12" creationId="{0D649005-85D8-9692-900C-CA7BFCB16ECF}"/>
          </ac:picMkLst>
        </pc:picChg>
        <pc:picChg chg="del">
          <ac:chgData name="Nathan de Matos" userId="3a5225b8559bdc10" providerId="Windows Live" clId="Web-{E1A74424-09FD-4882-91BC-5EFA4FAB48DB}" dt="2023-01-02T21:29:50.765" v="432"/>
          <ac:picMkLst>
            <pc:docMk/>
            <pc:sldMk cId="2406825320" sldId="365"/>
            <ac:picMk id="13" creationId="{61EB8157-7799-1443-7CD5-3FB367353A00}"/>
          </ac:picMkLst>
        </pc:picChg>
        <pc:picChg chg="add mod">
          <ac:chgData name="Nathan de Matos" userId="3a5225b8559bdc10" providerId="Windows Live" clId="Web-{E1A74424-09FD-4882-91BC-5EFA4FAB48DB}" dt="2023-01-02T21:30:21.094" v="469" actId="1076"/>
          <ac:picMkLst>
            <pc:docMk/>
            <pc:sldMk cId="2406825320" sldId="365"/>
            <ac:picMk id="15" creationId="{D1E51867-46B4-1423-919A-E62D887D549F}"/>
          </ac:picMkLst>
        </pc:picChg>
        <pc:picChg chg="del">
          <ac:chgData name="Nathan de Matos" userId="3a5225b8559bdc10" providerId="Windows Live" clId="Web-{E1A74424-09FD-4882-91BC-5EFA4FAB48DB}" dt="2023-01-02T21:29:50.765" v="431"/>
          <ac:picMkLst>
            <pc:docMk/>
            <pc:sldMk cId="2406825320" sldId="365"/>
            <ac:picMk id="16" creationId="{D311D465-8B70-21E1-AC2E-5F2548D7325C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1:36:50.291" v="620"/>
        <pc:sldMkLst>
          <pc:docMk/>
          <pc:sldMk cId="3935165585" sldId="366"/>
        </pc:sldMkLst>
        <pc:spChg chg="del">
          <ac:chgData name="Nathan de Matos" userId="3a5225b8559bdc10" providerId="Windows Live" clId="Web-{E1A74424-09FD-4882-91BC-5EFA4FAB48DB}" dt="2023-01-02T21:30:44.172" v="474"/>
          <ac:spMkLst>
            <pc:docMk/>
            <pc:sldMk cId="3935165585" sldId="366"/>
            <ac:spMk id="8" creationId="{19B980AD-42B5-9DB3-8C8F-E8F96241377F}"/>
          </ac:spMkLst>
        </pc:spChg>
        <pc:spChg chg="add mod">
          <ac:chgData name="Nathan de Matos" userId="3a5225b8559bdc10" providerId="Windows Live" clId="Web-{E1A74424-09FD-4882-91BC-5EFA4FAB48DB}" dt="2023-01-02T21:31:08.282" v="509" actId="20577"/>
          <ac:spMkLst>
            <pc:docMk/>
            <pc:sldMk cId="3935165585" sldId="366"/>
            <ac:spMk id="10" creationId="{BF6B354A-8CDB-18B2-F141-A59FA4955A9F}"/>
          </ac:spMkLst>
        </pc:spChg>
        <pc:picChg chg="del">
          <ac:chgData name="Nathan de Matos" userId="3a5225b8559bdc10" providerId="Windows Live" clId="Web-{E1A74424-09FD-4882-91BC-5EFA4FAB48DB}" dt="2023-01-02T21:30:44.172" v="473"/>
          <ac:picMkLst>
            <pc:docMk/>
            <pc:sldMk cId="3935165585" sldId="366"/>
            <ac:picMk id="12" creationId="{0D649005-85D8-9692-900C-CA7BFCB16ECF}"/>
          </ac:picMkLst>
        </pc:picChg>
        <pc:picChg chg="add del">
          <ac:chgData name="Nathan de Matos" userId="3a5225b8559bdc10" providerId="Windows Live" clId="Web-{E1A74424-09FD-4882-91BC-5EFA4FAB48DB}" dt="2023-01-02T21:31:11.923" v="510"/>
          <ac:picMkLst>
            <pc:docMk/>
            <pc:sldMk cId="3935165585" sldId="366"/>
            <ac:picMk id="13" creationId="{B45860A8-123B-081A-9E14-A479BBC5E686}"/>
          </ac:picMkLst>
        </pc:picChg>
        <pc:picChg chg="del">
          <ac:chgData name="Nathan de Matos" userId="3a5225b8559bdc10" providerId="Windows Live" clId="Web-{E1A74424-09FD-4882-91BC-5EFA4FAB48DB}" dt="2023-01-02T21:30:44.172" v="472"/>
          <ac:picMkLst>
            <pc:docMk/>
            <pc:sldMk cId="3935165585" sldId="366"/>
            <ac:picMk id="15" creationId="{D1E51867-46B4-1423-919A-E62D887D549F}"/>
          </ac:picMkLst>
        </pc:picChg>
        <pc:picChg chg="add mod">
          <ac:chgData name="Nathan de Matos" userId="3a5225b8559bdc10" providerId="Windows Live" clId="Web-{E1A74424-09FD-4882-91BC-5EFA4FAB48DB}" dt="2023-01-02T21:31:30.439" v="515" actId="1076"/>
          <ac:picMkLst>
            <pc:docMk/>
            <pc:sldMk cId="3935165585" sldId="366"/>
            <ac:picMk id="16" creationId="{1E98A41B-51C7-79A5-BF4E-B0829E77CD6F}"/>
          </ac:picMkLst>
        </pc:picChg>
        <pc:picChg chg="add mod">
          <ac:chgData name="Nathan de Matos" userId="3a5225b8559bdc10" providerId="Windows Live" clId="Web-{E1A74424-09FD-4882-91BC-5EFA4FAB48DB}" dt="2023-01-02T21:31:33.252" v="516" actId="1076"/>
          <ac:picMkLst>
            <pc:docMk/>
            <pc:sldMk cId="3935165585" sldId="366"/>
            <ac:picMk id="18" creationId="{AF5453BA-B880-9995-517B-524473AEB376}"/>
          </ac:picMkLst>
        </pc:picChg>
        <pc:picChg chg="add">
          <ac:chgData name="Nathan de Matos" userId="3a5225b8559bdc10" providerId="Windows Live" clId="Web-{E1A74424-09FD-4882-91BC-5EFA4FAB48DB}" dt="2023-01-02T21:36:50.291" v="620"/>
          <ac:picMkLst>
            <pc:docMk/>
            <pc:sldMk cId="3935165585" sldId="366"/>
            <ac:picMk id="20" creationId="{7700EE52-3A9C-5442-2361-EEC27C9B7D17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1:33:52.709" v="559" actId="1076"/>
        <pc:sldMkLst>
          <pc:docMk/>
          <pc:sldMk cId="1861206313" sldId="367"/>
        </pc:sldMkLst>
        <pc:spChg chg="add mod">
          <ac:chgData name="Nathan de Matos" userId="3a5225b8559bdc10" providerId="Windows Live" clId="Web-{E1A74424-09FD-4882-91BC-5EFA4FAB48DB}" dt="2023-01-02T21:33:44.818" v="557" actId="20577"/>
          <ac:spMkLst>
            <pc:docMk/>
            <pc:sldMk cId="1861206313" sldId="367"/>
            <ac:spMk id="8" creationId="{3E10BB41-CB0F-BD09-3B9F-709F1596B194}"/>
          </ac:spMkLst>
        </pc:spChg>
        <pc:spChg chg="del">
          <ac:chgData name="Nathan de Matos" userId="3a5225b8559bdc10" providerId="Windows Live" clId="Web-{E1A74424-09FD-4882-91BC-5EFA4FAB48DB}" dt="2023-01-02T21:33:18.864" v="521"/>
          <ac:spMkLst>
            <pc:docMk/>
            <pc:sldMk cId="1861206313" sldId="367"/>
            <ac:spMk id="10" creationId="{BF6B354A-8CDB-18B2-F141-A59FA4955A9F}"/>
          </ac:spMkLst>
        </pc:spChg>
        <pc:picChg chg="add mod">
          <ac:chgData name="Nathan de Matos" userId="3a5225b8559bdc10" providerId="Windows Live" clId="Web-{E1A74424-09FD-4882-91BC-5EFA4FAB48DB}" dt="2023-01-02T21:33:52.709" v="559" actId="1076"/>
          <ac:picMkLst>
            <pc:docMk/>
            <pc:sldMk cId="1861206313" sldId="367"/>
            <ac:picMk id="12" creationId="{A91B67A4-9CC2-0CAE-25D5-204D659A3A30}"/>
          </ac:picMkLst>
        </pc:picChg>
        <pc:picChg chg="del">
          <ac:chgData name="Nathan de Matos" userId="3a5225b8559bdc10" providerId="Windows Live" clId="Web-{E1A74424-09FD-4882-91BC-5EFA4FAB48DB}" dt="2023-01-02T21:33:18.864" v="520"/>
          <ac:picMkLst>
            <pc:docMk/>
            <pc:sldMk cId="1861206313" sldId="367"/>
            <ac:picMk id="16" creationId="{1E98A41B-51C7-79A5-BF4E-B0829E77CD6F}"/>
          </ac:picMkLst>
        </pc:picChg>
        <pc:picChg chg="del">
          <ac:chgData name="Nathan de Matos" userId="3a5225b8559bdc10" providerId="Windows Live" clId="Web-{E1A74424-09FD-4882-91BC-5EFA4FAB48DB}" dt="2023-01-02T21:33:18.864" v="519"/>
          <ac:picMkLst>
            <pc:docMk/>
            <pc:sldMk cId="1861206313" sldId="367"/>
            <ac:picMk id="18" creationId="{AF5453BA-B880-9995-517B-524473AEB376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1:34:47.085" v="593" actId="1076"/>
        <pc:sldMkLst>
          <pc:docMk/>
          <pc:sldMk cId="1860924847" sldId="368"/>
        </pc:sldMkLst>
        <pc:spChg chg="del">
          <ac:chgData name="Nathan de Matos" userId="3a5225b8559bdc10" providerId="Windows Live" clId="Web-{E1A74424-09FD-4882-91BC-5EFA4FAB48DB}" dt="2023-01-02T21:34:10.615" v="563"/>
          <ac:spMkLst>
            <pc:docMk/>
            <pc:sldMk cId="1860924847" sldId="368"/>
            <ac:spMk id="8" creationId="{3E10BB41-CB0F-BD09-3B9F-709F1596B194}"/>
          </ac:spMkLst>
        </pc:spChg>
        <pc:spChg chg="add mod">
          <ac:chgData name="Nathan de Matos" userId="3a5225b8559bdc10" providerId="Windows Live" clId="Web-{E1A74424-09FD-4882-91BC-5EFA4FAB48DB}" dt="2023-01-02T21:34:29.569" v="589" actId="20577"/>
          <ac:spMkLst>
            <pc:docMk/>
            <pc:sldMk cId="1860924847" sldId="368"/>
            <ac:spMk id="10" creationId="{03554856-AC48-4E3F-05F6-67F7E8B780D2}"/>
          </ac:spMkLst>
        </pc:spChg>
        <pc:picChg chg="del">
          <ac:chgData name="Nathan de Matos" userId="3a5225b8559bdc10" providerId="Windows Live" clId="Web-{E1A74424-09FD-4882-91BC-5EFA4FAB48DB}" dt="2023-01-02T21:34:10.615" v="562"/>
          <ac:picMkLst>
            <pc:docMk/>
            <pc:sldMk cId="1860924847" sldId="368"/>
            <ac:picMk id="12" creationId="{A91B67A4-9CC2-0CAE-25D5-204D659A3A30}"/>
          </ac:picMkLst>
        </pc:picChg>
        <pc:picChg chg="add mod">
          <ac:chgData name="Nathan de Matos" userId="3a5225b8559bdc10" providerId="Windows Live" clId="Web-{E1A74424-09FD-4882-91BC-5EFA4FAB48DB}" dt="2023-01-02T21:34:39.069" v="591" actId="14100"/>
          <ac:picMkLst>
            <pc:docMk/>
            <pc:sldMk cId="1860924847" sldId="368"/>
            <ac:picMk id="13" creationId="{51156652-234D-37E1-730A-B8C0C5A6CD35}"/>
          </ac:picMkLst>
        </pc:picChg>
        <pc:picChg chg="add mod">
          <ac:chgData name="Nathan de Matos" userId="3a5225b8559bdc10" providerId="Windows Live" clId="Web-{E1A74424-09FD-4882-91BC-5EFA4FAB48DB}" dt="2023-01-02T21:34:47.085" v="593" actId="1076"/>
          <ac:picMkLst>
            <pc:docMk/>
            <pc:sldMk cId="1860924847" sldId="368"/>
            <ac:picMk id="15" creationId="{48B36F14-7F29-7A71-C986-163B6FBFFB0D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1:37:42.121" v="663" actId="1076"/>
        <pc:sldMkLst>
          <pc:docMk/>
          <pc:sldMk cId="2567144261" sldId="369"/>
        </pc:sldMkLst>
        <pc:spChg chg="add mod">
          <ac:chgData name="Nathan de Matos" userId="3a5225b8559bdc10" providerId="Windows Live" clId="Web-{E1A74424-09FD-4882-91BC-5EFA4FAB48DB}" dt="2023-01-02T21:37:34.496" v="661" actId="20577"/>
          <ac:spMkLst>
            <pc:docMk/>
            <pc:sldMk cId="2567144261" sldId="369"/>
            <ac:spMk id="8" creationId="{3478966A-5F5E-A9E3-7EC4-45F56D814E20}"/>
          </ac:spMkLst>
        </pc:spChg>
        <pc:spChg chg="del">
          <ac:chgData name="Nathan de Matos" userId="3a5225b8559bdc10" providerId="Windows Live" clId="Web-{E1A74424-09FD-4882-91BC-5EFA4FAB48DB}" dt="2023-01-02T21:37:14.808" v="624"/>
          <ac:spMkLst>
            <pc:docMk/>
            <pc:sldMk cId="2567144261" sldId="369"/>
            <ac:spMk id="10" creationId="{03554856-AC48-4E3F-05F6-67F7E8B780D2}"/>
          </ac:spMkLst>
        </pc:spChg>
        <pc:picChg chg="add mod">
          <ac:chgData name="Nathan de Matos" userId="3a5225b8559bdc10" providerId="Windows Live" clId="Web-{E1A74424-09FD-4882-91BC-5EFA4FAB48DB}" dt="2023-01-02T21:37:39.121" v="662" actId="1076"/>
          <ac:picMkLst>
            <pc:docMk/>
            <pc:sldMk cId="2567144261" sldId="369"/>
            <ac:picMk id="12" creationId="{AD24570E-542C-D8DE-E029-3587E2ECA793}"/>
          </ac:picMkLst>
        </pc:picChg>
        <pc:picChg chg="del">
          <ac:chgData name="Nathan de Matos" userId="3a5225b8559bdc10" providerId="Windows Live" clId="Web-{E1A74424-09FD-4882-91BC-5EFA4FAB48DB}" dt="2023-01-02T21:37:14.808" v="623"/>
          <ac:picMkLst>
            <pc:docMk/>
            <pc:sldMk cId="2567144261" sldId="369"/>
            <ac:picMk id="13" creationId="{51156652-234D-37E1-730A-B8C0C5A6CD35}"/>
          </ac:picMkLst>
        </pc:picChg>
        <pc:picChg chg="add mod">
          <ac:chgData name="Nathan de Matos" userId="3a5225b8559bdc10" providerId="Windows Live" clId="Web-{E1A74424-09FD-4882-91BC-5EFA4FAB48DB}" dt="2023-01-02T21:37:42.121" v="663" actId="1076"/>
          <ac:picMkLst>
            <pc:docMk/>
            <pc:sldMk cId="2567144261" sldId="369"/>
            <ac:picMk id="16" creationId="{4903574F-37B1-A810-EDE2-95ABA6EA9618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1:39:44.765" v="679" actId="1076"/>
        <pc:sldMkLst>
          <pc:docMk/>
          <pc:sldMk cId="551932973" sldId="370"/>
        </pc:sldMkLst>
        <pc:spChg chg="del">
          <ac:chgData name="Nathan de Matos" userId="3a5225b8559bdc10" providerId="Windows Live" clId="Web-{E1A74424-09FD-4882-91BC-5EFA4FAB48DB}" dt="2023-01-02T21:39:01.123" v="668"/>
          <ac:spMkLst>
            <pc:docMk/>
            <pc:sldMk cId="551932973" sldId="370"/>
            <ac:spMk id="8" creationId="{3478966A-5F5E-A9E3-7EC4-45F56D814E20}"/>
          </ac:spMkLst>
        </pc:spChg>
        <pc:spChg chg="add mod">
          <ac:chgData name="Nathan de Matos" userId="3a5225b8559bdc10" providerId="Windows Live" clId="Web-{E1A74424-09FD-4882-91BC-5EFA4FAB48DB}" dt="2023-01-02T21:39:18.451" v="672" actId="1076"/>
          <ac:spMkLst>
            <pc:docMk/>
            <pc:sldMk cId="551932973" sldId="370"/>
            <ac:spMk id="10" creationId="{8CB48641-CE5F-A634-E5FF-4DFA2E2CC264}"/>
          </ac:spMkLst>
        </pc:spChg>
        <pc:picChg chg="del">
          <ac:chgData name="Nathan de Matos" userId="3a5225b8559bdc10" providerId="Windows Live" clId="Web-{E1A74424-09FD-4882-91BC-5EFA4FAB48DB}" dt="2023-01-02T21:39:01.123" v="667"/>
          <ac:picMkLst>
            <pc:docMk/>
            <pc:sldMk cId="551932973" sldId="370"/>
            <ac:picMk id="12" creationId="{AD24570E-542C-D8DE-E029-3587E2ECA793}"/>
          </ac:picMkLst>
        </pc:picChg>
        <pc:picChg chg="add mod">
          <ac:chgData name="Nathan de Matos" userId="3a5225b8559bdc10" providerId="Windows Live" clId="Web-{E1A74424-09FD-4882-91BC-5EFA4FAB48DB}" dt="2023-01-02T21:39:44.765" v="679" actId="1076"/>
          <ac:picMkLst>
            <pc:docMk/>
            <pc:sldMk cId="551932973" sldId="370"/>
            <ac:picMk id="13" creationId="{C4B28156-059C-57AF-73F0-7E32885EAD8C}"/>
          </ac:picMkLst>
        </pc:picChg>
        <pc:picChg chg="del">
          <ac:chgData name="Nathan de Matos" userId="3a5225b8559bdc10" providerId="Windows Live" clId="Web-{E1A74424-09FD-4882-91BC-5EFA4FAB48DB}" dt="2023-01-02T21:39:01.123" v="666"/>
          <ac:picMkLst>
            <pc:docMk/>
            <pc:sldMk cId="551932973" sldId="370"/>
            <ac:picMk id="16" creationId="{4903574F-37B1-A810-EDE2-95ABA6EA9618}"/>
          </ac:picMkLst>
        </pc:picChg>
        <pc:picChg chg="add mod">
          <ac:chgData name="Nathan de Matos" userId="3a5225b8559bdc10" providerId="Windows Live" clId="Web-{E1A74424-09FD-4882-91BC-5EFA4FAB48DB}" dt="2023-01-02T21:39:22.920" v="673" actId="1076"/>
          <ac:picMkLst>
            <pc:docMk/>
            <pc:sldMk cId="551932973" sldId="370"/>
            <ac:picMk id="17" creationId="{A64F2AF1-AB37-6B20-DDA2-83DDEFA6BA7B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1:42:39.082" v="694" actId="1076"/>
        <pc:sldMkLst>
          <pc:docMk/>
          <pc:sldMk cId="1904577951" sldId="371"/>
        </pc:sldMkLst>
        <pc:spChg chg="add mod">
          <ac:chgData name="Nathan de Matos" userId="3a5225b8559bdc10" providerId="Windows Live" clId="Web-{E1A74424-09FD-4882-91BC-5EFA4FAB48DB}" dt="2023-01-02T21:42:24.113" v="691" actId="14100"/>
          <ac:spMkLst>
            <pc:docMk/>
            <pc:sldMk cId="1904577951" sldId="371"/>
            <ac:spMk id="8" creationId="{FED6352F-8162-8DCD-49AF-043F62152842}"/>
          </ac:spMkLst>
        </pc:spChg>
        <pc:spChg chg="del">
          <ac:chgData name="Nathan de Matos" userId="3a5225b8559bdc10" providerId="Windows Live" clId="Web-{E1A74424-09FD-4882-91BC-5EFA4FAB48DB}" dt="2023-01-02T21:41:52.955" v="684"/>
          <ac:spMkLst>
            <pc:docMk/>
            <pc:sldMk cId="1904577951" sldId="371"/>
            <ac:spMk id="10" creationId="{8CB48641-CE5F-A634-E5FF-4DFA2E2CC264}"/>
          </ac:spMkLst>
        </pc:spChg>
        <pc:picChg chg="add mod">
          <ac:chgData name="Nathan de Matos" userId="3a5225b8559bdc10" providerId="Windows Live" clId="Web-{E1A74424-09FD-4882-91BC-5EFA4FAB48DB}" dt="2023-01-02T21:42:39.082" v="694" actId="1076"/>
          <ac:picMkLst>
            <pc:docMk/>
            <pc:sldMk cId="1904577951" sldId="371"/>
            <ac:picMk id="12" creationId="{37F1ED55-0366-D802-5BEA-D6BFCC6122AF}"/>
          </ac:picMkLst>
        </pc:picChg>
        <pc:picChg chg="del">
          <ac:chgData name="Nathan de Matos" userId="3a5225b8559bdc10" providerId="Windows Live" clId="Web-{E1A74424-09FD-4882-91BC-5EFA4FAB48DB}" dt="2023-01-02T21:41:52.955" v="683"/>
          <ac:picMkLst>
            <pc:docMk/>
            <pc:sldMk cId="1904577951" sldId="371"/>
            <ac:picMk id="13" creationId="{C4B28156-059C-57AF-73F0-7E32885EAD8C}"/>
          </ac:picMkLst>
        </pc:picChg>
        <pc:picChg chg="del">
          <ac:chgData name="Nathan de Matos" userId="3a5225b8559bdc10" providerId="Windows Live" clId="Web-{E1A74424-09FD-4882-91BC-5EFA4FAB48DB}" dt="2023-01-02T21:41:52.955" v="682"/>
          <ac:picMkLst>
            <pc:docMk/>
            <pc:sldMk cId="1904577951" sldId="371"/>
            <ac:picMk id="17" creationId="{A64F2AF1-AB37-6B20-DDA2-83DDEFA6BA7B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1:45:58.368" v="711" actId="20577"/>
        <pc:sldMkLst>
          <pc:docMk/>
          <pc:sldMk cId="3034012561" sldId="372"/>
        </pc:sldMkLst>
        <pc:spChg chg="del">
          <ac:chgData name="Nathan de Matos" userId="3a5225b8559bdc10" providerId="Windows Live" clId="Web-{E1A74424-09FD-4882-91BC-5EFA4FAB48DB}" dt="2023-01-02T21:45:03.117" v="698"/>
          <ac:spMkLst>
            <pc:docMk/>
            <pc:sldMk cId="3034012561" sldId="372"/>
            <ac:spMk id="8" creationId="{FED6352F-8162-8DCD-49AF-043F62152842}"/>
          </ac:spMkLst>
        </pc:spChg>
        <pc:spChg chg="add mod">
          <ac:chgData name="Nathan de Matos" userId="3a5225b8559bdc10" providerId="Windows Live" clId="Web-{E1A74424-09FD-4882-91BC-5EFA4FAB48DB}" dt="2023-01-02T21:45:58.368" v="711" actId="20577"/>
          <ac:spMkLst>
            <pc:docMk/>
            <pc:sldMk cId="3034012561" sldId="372"/>
            <ac:spMk id="10" creationId="{24D62D0C-7275-A0FC-6BB1-E7B5D5013BE7}"/>
          </ac:spMkLst>
        </pc:spChg>
        <pc:picChg chg="del">
          <ac:chgData name="Nathan de Matos" userId="3a5225b8559bdc10" providerId="Windows Live" clId="Web-{E1A74424-09FD-4882-91BC-5EFA4FAB48DB}" dt="2023-01-02T21:45:03.117" v="697"/>
          <ac:picMkLst>
            <pc:docMk/>
            <pc:sldMk cId="3034012561" sldId="372"/>
            <ac:picMk id="12" creationId="{37F1ED55-0366-D802-5BEA-D6BFCC6122AF}"/>
          </ac:picMkLst>
        </pc:picChg>
        <pc:picChg chg="add mod">
          <ac:chgData name="Nathan de Matos" userId="3a5225b8559bdc10" providerId="Windows Live" clId="Web-{E1A74424-09FD-4882-91BC-5EFA4FAB48DB}" dt="2023-01-02T21:45:50.868" v="704" actId="1076"/>
          <ac:picMkLst>
            <pc:docMk/>
            <pc:sldMk cId="3034012561" sldId="372"/>
            <ac:picMk id="13" creationId="{51CB85C3-F807-8FEF-6C05-DC6DBBF32A99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1:48:07.752" v="727" actId="20577"/>
        <pc:sldMkLst>
          <pc:docMk/>
          <pc:sldMk cId="2327063650" sldId="373"/>
        </pc:sldMkLst>
        <pc:spChg chg="add mod">
          <ac:chgData name="Nathan de Matos" userId="3a5225b8559bdc10" providerId="Windows Live" clId="Web-{E1A74424-09FD-4882-91BC-5EFA4FAB48DB}" dt="2023-01-02T21:47:33.433" v="721" actId="1076"/>
          <ac:spMkLst>
            <pc:docMk/>
            <pc:sldMk cId="2327063650" sldId="373"/>
            <ac:spMk id="8" creationId="{AB970C96-AD31-CCD2-0FAE-0C5507462A4B}"/>
          </ac:spMkLst>
        </pc:spChg>
        <pc:spChg chg="mod">
          <ac:chgData name="Nathan de Matos" userId="3a5225b8559bdc10" providerId="Windows Live" clId="Web-{E1A74424-09FD-4882-91BC-5EFA4FAB48DB}" dt="2023-01-02T21:48:07.752" v="727" actId="20577"/>
          <ac:spMkLst>
            <pc:docMk/>
            <pc:sldMk cId="2327063650" sldId="373"/>
            <ac:spMk id="9" creationId="{E754FB22-D4F5-E11B-E755-251637D56FC2}"/>
          </ac:spMkLst>
        </pc:spChg>
        <pc:spChg chg="del">
          <ac:chgData name="Nathan de Matos" userId="3a5225b8559bdc10" providerId="Windows Live" clId="Web-{E1A74424-09FD-4882-91BC-5EFA4FAB48DB}" dt="2023-01-02T21:47:18.808" v="717"/>
          <ac:spMkLst>
            <pc:docMk/>
            <pc:sldMk cId="2327063650" sldId="373"/>
            <ac:spMk id="10" creationId="{24D62D0C-7275-A0FC-6BB1-E7B5D5013BE7}"/>
          </ac:spMkLst>
        </pc:spChg>
        <pc:picChg chg="add mod">
          <ac:chgData name="Nathan de Matos" userId="3a5225b8559bdc10" providerId="Windows Live" clId="Web-{E1A74424-09FD-4882-91BC-5EFA4FAB48DB}" dt="2023-01-02T21:47:54.934" v="726" actId="1076"/>
          <ac:picMkLst>
            <pc:docMk/>
            <pc:sldMk cId="2327063650" sldId="373"/>
            <ac:picMk id="12" creationId="{FC70CF6F-CF4D-E74A-7D4F-344AA0B21927}"/>
          </ac:picMkLst>
        </pc:picChg>
        <pc:picChg chg="del">
          <ac:chgData name="Nathan de Matos" userId="3a5225b8559bdc10" providerId="Windows Live" clId="Web-{E1A74424-09FD-4882-91BC-5EFA4FAB48DB}" dt="2023-01-02T21:47:18.808" v="716"/>
          <ac:picMkLst>
            <pc:docMk/>
            <pc:sldMk cId="2327063650" sldId="373"/>
            <ac:picMk id="13" creationId="{51CB85C3-F807-8FEF-6C05-DC6DBBF32A99}"/>
          </ac:picMkLst>
        </pc:picChg>
        <pc:picChg chg="del">
          <ac:chgData name="Nathan de Matos" userId="3a5225b8559bdc10" providerId="Windows Live" clId="Web-{E1A74424-09FD-4882-91BC-5EFA4FAB48DB}" dt="2023-01-02T21:47:29.558" v="720"/>
          <ac:picMkLst>
            <pc:docMk/>
            <pc:sldMk cId="2327063650" sldId="373"/>
            <ac:picMk id="15" creationId="{48B36F14-7F29-7A71-C986-163B6FBFFB0D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2:16:56.606" v="754"/>
        <pc:sldMkLst>
          <pc:docMk/>
          <pc:sldMk cId="2226640094" sldId="374"/>
        </pc:sldMkLst>
        <pc:spChg chg="del">
          <ac:chgData name="Nathan de Matos" userId="3a5225b8559bdc10" providerId="Windows Live" clId="Web-{E1A74424-09FD-4882-91BC-5EFA4FAB48DB}" dt="2023-01-02T22:15:22.589" v="731"/>
          <ac:spMkLst>
            <pc:docMk/>
            <pc:sldMk cId="2226640094" sldId="374"/>
            <ac:spMk id="8" creationId="{AB970C96-AD31-CCD2-0FAE-0C5507462A4B}"/>
          </ac:spMkLst>
        </pc:spChg>
        <pc:spChg chg="add mod">
          <ac:chgData name="Nathan de Matos" userId="3a5225b8559bdc10" providerId="Windows Live" clId="Web-{E1A74424-09FD-4882-91BC-5EFA4FAB48DB}" dt="2023-01-02T22:16:36.028" v="749" actId="20577"/>
          <ac:spMkLst>
            <pc:docMk/>
            <pc:sldMk cId="2226640094" sldId="374"/>
            <ac:spMk id="10" creationId="{58787763-8E8E-E650-8B7B-03A718AC8345}"/>
          </ac:spMkLst>
        </pc:spChg>
        <pc:picChg chg="del">
          <ac:chgData name="Nathan de Matos" userId="3a5225b8559bdc10" providerId="Windows Live" clId="Web-{E1A74424-09FD-4882-91BC-5EFA4FAB48DB}" dt="2023-01-02T22:15:22.589" v="730"/>
          <ac:picMkLst>
            <pc:docMk/>
            <pc:sldMk cId="2226640094" sldId="374"/>
            <ac:picMk id="12" creationId="{FC70CF6F-CF4D-E74A-7D4F-344AA0B21927}"/>
          </ac:picMkLst>
        </pc:picChg>
        <pc:picChg chg="add del mod">
          <ac:chgData name="Nathan de Matos" userId="3a5225b8559bdc10" providerId="Windows Live" clId="Web-{E1A74424-09FD-4882-91BC-5EFA4FAB48DB}" dt="2023-01-02T22:16:55.450" v="753"/>
          <ac:picMkLst>
            <pc:docMk/>
            <pc:sldMk cId="2226640094" sldId="374"/>
            <ac:picMk id="13" creationId="{6DDF0318-8C53-5C0D-8AC5-F14E0FCF52EB}"/>
          </ac:picMkLst>
        </pc:picChg>
        <pc:picChg chg="add mod">
          <ac:chgData name="Nathan de Matos" userId="3a5225b8559bdc10" providerId="Windows Live" clId="Web-{E1A74424-09FD-4882-91BC-5EFA4FAB48DB}" dt="2023-01-02T22:16:39.793" v="750" actId="1076"/>
          <ac:picMkLst>
            <pc:docMk/>
            <pc:sldMk cId="2226640094" sldId="374"/>
            <ac:picMk id="15" creationId="{5931262A-A73C-10A7-0923-9428B444D452}"/>
          </ac:picMkLst>
        </pc:picChg>
        <pc:picChg chg="add mod">
          <ac:chgData name="Nathan de Matos" userId="3a5225b8559bdc10" providerId="Windows Live" clId="Web-{E1A74424-09FD-4882-91BC-5EFA4FAB48DB}" dt="2023-01-02T22:16:44.012" v="751" actId="1076"/>
          <ac:picMkLst>
            <pc:docMk/>
            <pc:sldMk cId="2226640094" sldId="374"/>
            <ac:picMk id="17" creationId="{229BD1DF-B037-CC14-D9D0-90CBE751BDC6}"/>
          </ac:picMkLst>
        </pc:picChg>
        <pc:picChg chg="add">
          <ac:chgData name="Nathan de Matos" userId="3a5225b8559bdc10" providerId="Windows Live" clId="Web-{E1A74424-09FD-4882-91BC-5EFA4FAB48DB}" dt="2023-01-02T22:16:56.606" v="754"/>
          <ac:picMkLst>
            <pc:docMk/>
            <pc:sldMk cId="2226640094" sldId="374"/>
            <ac:picMk id="19" creationId="{3D35D5FF-2052-2A76-BB1E-18F155A357E0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2:17:40.810" v="776" actId="1076"/>
        <pc:sldMkLst>
          <pc:docMk/>
          <pc:sldMk cId="3021686655" sldId="375"/>
        </pc:sldMkLst>
        <pc:spChg chg="add mod">
          <ac:chgData name="Nathan de Matos" userId="3a5225b8559bdc10" providerId="Windows Live" clId="Web-{E1A74424-09FD-4882-91BC-5EFA4FAB48DB}" dt="2023-01-02T22:17:29.060" v="772" actId="20577"/>
          <ac:spMkLst>
            <pc:docMk/>
            <pc:sldMk cId="3021686655" sldId="375"/>
            <ac:spMk id="8" creationId="{571DEF4F-FF4C-710F-4486-462893318254}"/>
          </ac:spMkLst>
        </pc:spChg>
        <pc:spChg chg="del">
          <ac:chgData name="Nathan de Matos" userId="3a5225b8559bdc10" providerId="Windows Live" clId="Web-{E1A74424-09FD-4882-91BC-5EFA4FAB48DB}" dt="2023-01-02T22:17:14.888" v="759"/>
          <ac:spMkLst>
            <pc:docMk/>
            <pc:sldMk cId="3021686655" sldId="375"/>
            <ac:spMk id="10" creationId="{58787763-8E8E-E650-8B7B-03A718AC8345}"/>
          </ac:spMkLst>
        </pc:spChg>
        <pc:picChg chg="add mod">
          <ac:chgData name="Nathan de Matos" userId="3a5225b8559bdc10" providerId="Windows Live" clId="Web-{E1A74424-09FD-4882-91BC-5EFA4FAB48DB}" dt="2023-01-02T22:17:40.810" v="776" actId="1076"/>
          <ac:picMkLst>
            <pc:docMk/>
            <pc:sldMk cId="3021686655" sldId="375"/>
            <ac:picMk id="12" creationId="{717C913B-F1C3-0A80-53DE-302CE0A7E25B}"/>
          </ac:picMkLst>
        </pc:picChg>
        <pc:picChg chg="del">
          <ac:chgData name="Nathan de Matos" userId="3a5225b8559bdc10" providerId="Windows Live" clId="Web-{E1A74424-09FD-4882-91BC-5EFA4FAB48DB}" dt="2023-01-02T22:17:14.888" v="758"/>
          <ac:picMkLst>
            <pc:docMk/>
            <pc:sldMk cId="3021686655" sldId="375"/>
            <ac:picMk id="15" creationId="{5931262A-A73C-10A7-0923-9428B444D452}"/>
          </ac:picMkLst>
        </pc:picChg>
        <pc:picChg chg="del">
          <ac:chgData name="Nathan de Matos" userId="3a5225b8559bdc10" providerId="Windows Live" clId="Web-{E1A74424-09FD-4882-91BC-5EFA4FAB48DB}" dt="2023-01-02T22:17:14.888" v="757"/>
          <ac:picMkLst>
            <pc:docMk/>
            <pc:sldMk cId="3021686655" sldId="375"/>
            <ac:picMk id="17" creationId="{229BD1DF-B037-CC14-D9D0-90CBE751BDC6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2:18:38.891" v="807" actId="1076"/>
        <pc:sldMkLst>
          <pc:docMk/>
          <pc:sldMk cId="3948442039" sldId="376"/>
        </pc:sldMkLst>
        <pc:spChg chg="del">
          <ac:chgData name="Nathan de Matos" userId="3a5225b8559bdc10" providerId="Windows Live" clId="Web-{E1A74424-09FD-4882-91BC-5EFA4FAB48DB}" dt="2023-01-02T22:17:56.812" v="780"/>
          <ac:spMkLst>
            <pc:docMk/>
            <pc:sldMk cId="3948442039" sldId="376"/>
            <ac:spMk id="8" creationId="{571DEF4F-FF4C-710F-4486-462893318254}"/>
          </ac:spMkLst>
        </pc:spChg>
        <pc:spChg chg="add mod">
          <ac:chgData name="Nathan de Matos" userId="3a5225b8559bdc10" providerId="Windows Live" clId="Web-{E1A74424-09FD-4882-91BC-5EFA4FAB48DB}" dt="2023-01-02T22:18:27.704" v="804" actId="20577"/>
          <ac:spMkLst>
            <pc:docMk/>
            <pc:sldMk cId="3948442039" sldId="376"/>
            <ac:spMk id="10" creationId="{2BABAB7B-19DA-F5F3-FB1F-FFE860F67AE8}"/>
          </ac:spMkLst>
        </pc:spChg>
        <pc:picChg chg="del">
          <ac:chgData name="Nathan de Matos" userId="3a5225b8559bdc10" providerId="Windows Live" clId="Web-{E1A74424-09FD-4882-91BC-5EFA4FAB48DB}" dt="2023-01-02T22:17:56.812" v="779"/>
          <ac:picMkLst>
            <pc:docMk/>
            <pc:sldMk cId="3948442039" sldId="376"/>
            <ac:picMk id="12" creationId="{717C913B-F1C3-0A80-53DE-302CE0A7E25B}"/>
          </ac:picMkLst>
        </pc:picChg>
        <pc:picChg chg="add mod">
          <ac:chgData name="Nathan de Matos" userId="3a5225b8559bdc10" providerId="Windows Live" clId="Web-{E1A74424-09FD-4882-91BC-5EFA4FAB48DB}" dt="2023-01-02T22:18:33.485" v="805" actId="1076"/>
          <ac:picMkLst>
            <pc:docMk/>
            <pc:sldMk cId="3948442039" sldId="376"/>
            <ac:picMk id="13" creationId="{504475D3-3785-588C-213E-3BF76218CEE4}"/>
          </ac:picMkLst>
        </pc:picChg>
        <pc:picChg chg="add mod">
          <ac:chgData name="Nathan de Matos" userId="3a5225b8559bdc10" providerId="Windows Live" clId="Web-{E1A74424-09FD-4882-91BC-5EFA4FAB48DB}" dt="2023-01-02T22:18:38.891" v="807" actId="1076"/>
          <ac:picMkLst>
            <pc:docMk/>
            <pc:sldMk cId="3948442039" sldId="376"/>
            <ac:picMk id="15" creationId="{7609E9F3-381E-08AF-AA60-984D0AA69F1D}"/>
          </ac:picMkLst>
        </pc:picChg>
        <pc:picChg chg="del">
          <ac:chgData name="Nathan de Matos" userId="3a5225b8559bdc10" providerId="Windows Live" clId="Web-{E1A74424-09FD-4882-91BC-5EFA4FAB48DB}" dt="2023-01-02T22:18:13.828" v="784"/>
          <ac:picMkLst>
            <pc:docMk/>
            <pc:sldMk cId="3948442039" sldId="376"/>
            <ac:picMk id="19" creationId="{3D35D5FF-2052-2A76-BB1E-18F155A357E0}"/>
          </ac:picMkLst>
        </pc:picChg>
      </pc:sldChg>
      <pc:sldChg chg="add replId">
        <pc:chgData name="Nathan de Matos" userId="3a5225b8559bdc10" providerId="Windows Live" clId="Web-{E1A74424-09FD-4882-91BC-5EFA4FAB48DB}" dt="2023-01-02T22:18:44.095" v="808"/>
        <pc:sldMkLst>
          <pc:docMk/>
          <pc:sldMk cId="1766540326" sldId="377"/>
        </pc:sldMkLst>
      </pc:sldChg>
      <pc:sldChg chg="addSp delSp modSp add replId">
        <pc:chgData name="Nathan de Matos" userId="3a5225b8559bdc10" providerId="Windows Live" clId="Web-{E1A74424-09FD-4882-91BC-5EFA4FAB48DB}" dt="2023-01-02T22:19:50.846" v="822" actId="1076"/>
        <pc:sldMkLst>
          <pc:docMk/>
          <pc:sldMk cId="966877455" sldId="378"/>
        </pc:sldMkLst>
        <pc:spChg chg="add mod">
          <ac:chgData name="Nathan de Matos" userId="3a5225b8559bdc10" providerId="Windows Live" clId="Web-{E1A74424-09FD-4882-91BC-5EFA4FAB48DB}" dt="2023-01-02T22:19:27.720" v="818" actId="14100"/>
          <ac:spMkLst>
            <pc:docMk/>
            <pc:sldMk cId="966877455" sldId="378"/>
            <ac:spMk id="8" creationId="{B9B7008B-C43C-5374-DB90-F86D253EB630}"/>
          </ac:spMkLst>
        </pc:spChg>
        <pc:spChg chg="del">
          <ac:chgData name="Nathan de Matos" userId="3a5225b8559bdc10" providerId="Windows Live" clId="Web-{E1A74424-09FD-4882-91BC-5EFA4FAB48DB}" dt="2023-01-02T22:19:05.236" v="813"/>
          <ac:spMkLst>
            <pc:docMk/>
            <pc:sldMk cId="966877455" sldId="378"/>
            <ac:spMk id="10" creationId="{2BABAB7B-19DA-F5F3-FB1F-FFE860F67AE8}"/>
          </ac:spMkLst>
        </pc:spChg>
        <pc:picChg chg="add mod">
          <ac:chgData name="Nathan de Matos" userId="3a5225b8559bdc10" providerId="Windows Live" clId="Web-{E1A74424-09FD-4882-91BC-5EFA4FAB48DB}" dt="2023-01-02T22:19:50.846" v="822" actId="1076"/>
          <ac:picMkLst>
            <pc:docMk/>
            <pc:sldMk cId="966877455" sldId="378"/>
            <ac:picMk id="12" creationId="{9234199F-5D91-95C1-CEEB-476D79FAAA0B}"/>
          </ac:picMkLst>
        </pc:picChg>
        <pc:picChg chg="del">
          <ac:chgData name="Nathan de Matos" userId="3a5225b8559bdc10" providerId="Windows Live" clId="Web-{E1A74424-09FD-4882-91BC-5EFA4FAB48DB}" dt="2023-01-02T22:19:05.236" v="812"/>
          <ac:picMkLst>
            <pc:docMk/>
            <pc:sldMk cId="966877455" sldId="378"/>
            <ac:picMk id="13" creationId="{504475D3-3785-588C-213E-3BF76218CEE4}"/>
          </ac:picMkLst>
        </pc:picChg>
        <pc:picChg chg="del">
          <ac:chgData name="Nathan de Matos" userId="3a5225b8559bdc10" providerId="Windows Live" clId="Web-{E1A74424-09FD-4882-91BC-5EFA4FAB48DB}" dt="2023-01-02T22:19:05.236" v="811"/>
          <ac:picMkLst>
            <pc:docMk/>
            <pc:sldMk cId="966877455" sldId="378"/>
            <ac:picMk id="15" creationId="{7609E9F3-381E-08AF-AA60-984D0AA69F1D}"/>
          </ac:picMkLst>
        </pc:picChg>
        <pc:picChg chg="add mod">
          <ac:chgData name="Nathan de Matos" userId="3a5225b8559bdc10" providerId="Windows Live" clId="Web-{E1A74424-09FD-4882-91BC-5EFA4FAB48DB}" dt="2023-01-02T22:19:39.658" v="820" actId="1076"/>
          <ac:picMkLst>
            <pc:docMk/>
            <pc:sldMk cId="966877455" sldId="378"/>
            <ac:picMk id="16" creationId="{6B395B75-60A6-7191-7742-6D02CFC79058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2:20:31.378" v="833" actId="1076"/>
        <pc:sldMkLst>
          <pc:docMk/>
          <pc:sldMk cId="3356901299" sldId="379"/>
        </pc:sldMkLst>
        <pc:spChg chg="del">
          <ac:chgData name="Nathan de Matos" userId="3a5225b8559bdc10" providerId="Windows Live" clId="Web-{E1A74424-09FD-4882-91BC-5EFA4FAB48DB}" dt="2023-01-02T22:20:11.393" v="827"/>
          <ac:spMkLst>
            <pc:docMk/>
            <pc:sldMk cId="3356901299" sldId="379"/>
            <ac:spMk id="8" creationId="{B9B7008B-C43C-5374-DB90-F86D253EB630}"/>
          </ac:spMkLst>
        </pc:spChg>
        <pc:spChg chg="add mod">
          <ac:chgData name="Nathan de Matos" userId="3a5225b8559bdc10" providerId="Windows Live" clId="Web-{E1A74424-09FD-4882-91BC-5EFA4FAB48DB}" dt="2023-01-02T22:20:24.050" v="831" actId="1076"/>
          <ac:spMkLst>
            <pc:docMk/>
            <pc:sldMk cId="3356901299" sldId="379"/>
            <ac:spMk id="10" creationId="{B394E348-BDCA-19C9-8AF6-7D584E0735DE}"/>
          </ac:spMkLst>
        </pc:spChg>
        <pc:picChg chg="del">
          <ac:chgData name="Nathan de Matos" userId="3a5225b8559bdc10" providerId="Windows Live" clId="Web-{E1A74424-09FD-4882-91BC-5EFA4FAB48DB}" dt="2023-01-02T22:20:11.393" v="826"/>
          <ac:picMkLst>
            <pc:docMk/>
            <pc:sldMk cId="3356901299" sldId="379"/>
            <ac:picMk id="12" creationId="{9234199F-5D91-95C1-CEEB-476D79FAAA0B}"/>
          </ac:picMkLst>
        </pc:picChg>
        <pc:picChg chg="add mod">
          <ac:chgData name="Nathan de Matos" userId="3a5225b8559bdc10" providerId="Windows Live" clId="Web-{E1A74424-09FD-4882-91BC-5EFA4FAB48DB}" dt="2023-01-02T22:20:28.597" v="832" actId="1076"/>
          <ac:picMkLst>
            <pc:docMk/>
            <pc:sldMk cId="3356901299" sldId="379"/>
            <ac:picMk id="13" creationId="{06BD6002-9AF2-603D-9BD9-74B589C2BE38}"/>
          </ac:picMkLst>
        </pc:picChg>
        <pc:picChg chg="add mod">
          <ac:chgData name="Nathan de Matos" userId="3a5225b8559bdc10" providerId="Windows Live" clId="Web-{E1A74424-09FD-4882-91BC-5EFA4FAB48DB}" dt="2023-01-02T22:20:31.378" v="833" actId="1076"/>
          <ac:picMkLst>
            <pc:docMk/>
            <pc:sldMk cId="3356901299" sldId="379"/>
            <ac:picMk id="15" creationId="{9584BF9D-B5A9-B348-0C89-B15796DB6BCE}"/>
          </ac:picMkLst>
        </pc:picChg>
        <pc:picChg chg="del">
          <ac:chgData name="Nathan de Matos" userId="3a5225b8559bdc10" providerId="Windows Live" clId="Web-{E1A74424-09FD-4882-91BC-5EFA4FAB48DB}" dt="2023-01-02T22:20:11.393" v="825"/>
          <ac:picMkLst>
            <pc:docMk/>
            <pc:sldMk cId="3356901299" sldId="379"/>
            <ac:picMk id="16" creationId="{6B395B75-60A6-7191-7742-6D02CFC79058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2:22:01.989" v="850" actId="20577"/>
        <pc:sldMkLst>
          <pc:docMk/>
          <pc:sldMk cId="463320346" sldId="380"/>
        </pc:sldMkLst>
        <pc:spChg chg="add mod">
          <ac:chgData name="Nathan de Matos" userId="3a5225b8559bdc10" providerId="Windows Live" clId="Web-{E1A74424-09FD-4882-91BC-5EFA4FAB48DB}" dt="2023-01-02T22:22:01.989" v="850" actId="20577"/>
          <ac:spMkLst>
            <pc:docMk/>
            <pc:sldMk cId="463320346" sldId="380"/>
            <ac:spMk id="8" creationId="{67D0D8D7-84AF-E647-6DB2-67E6E7F41CD5}"/>
          </ac:spMkLst>
        </pc:spChg>
        <pc:spChg chg="del">
          <ac:chgData name="Nathan de Matos" userId="3a5225b8559bdc10" providerId="Windows Live" clId="Web-{E1A74424-09FD-4882-91BC-5EFA4FAB48DB}" dt="2023-01-02T22:21:07.285" v="838"/>
          <ac:spMkLst>
            <pc:docMk/>
            <pc:sldMk cId="463320346" sldId="380"/>
            <ac:spMk id="10" creationId="{B394E348-BDCA-19C9-8AF6-7D584E0735DE}"/>
          </ac:spMkLst>
        </pc:spChg>
        <pc:picChg chg="add mod">
          <ac:chgData name="Nathan de Matos" userId="3a5225b8559bdc10" providerId="Windows Live" clId="Web-{E1A74424-09FD-4882-91BC-5EFA4FAB48DB}" dt="2023-01-02T22:21:50.770" v="848" actId="1076"/>
          <ac:picMkLst>
            <pc:docMk/>
            <pc:sldMk cId="463320346" sldId="380"/>
            <ac:picMk id="12" creationId="{94A41767-C7B5-5624-417B-8B1B8C895C3F}"/>
          </ac:picMkLst>
        </pc:picChg>
        <pc:picChg chg="del">
          <ac:chgData name="Nathan de Matos" userId="3a5225b8559bdc10" providerId="Windows Live" clId="Web-{E1A74424-09FD-4882-91BC-5EFA4FAB48DB}" dt="2023-01-02T22:21:07.285" v="837"/>
          <ac:picMkLst>
            <pc:docMk/>
            <pc:sldMk cId="463320346" sldId="380"/>
            <ac:picMk id="13" creationId="{06BD6002-9AF2-603D-9BD9-74B589C2BE38}"/>
          </ac:picMkLst>
        </pc:picChg>
        <pc:picChg chg="del">
          <ac:chgData name="Nathan de Matos" userId="3a5225b8559bdc10" providerId="Windows Live" clId="Web-{E1A74424-09FD-4882-91BC-5EFA4FAB48DB}" dt="2023-01-02T22:21:07.285" v="836"/>
          <ac:picMkLst>
            <pc:docMk/>
            <pc:sldMk cId="463320346" sldId="380"/>
            <ac:picMk id="15" creationId="{9584BF9D-B5A9-B348-0C89-B15796DB6BCE}"/>
          </ac:picMkLst>
        </pc:picChg>
        <pc:picChg chg="add mod">
          <ac:chgData name="Nathan de Matos" userId="3a5225b8559bdc10" providerId="Windows Live" clId="Web-{E1A74424-09FD-4882-91BC-5EFA4FAB48DB}" dt="2023-01-02T22:21:42.973" v="845" actId="1076"/>
          <ac:picMkLst>
            <pc:docMk/>
            <pc:sldMk cId="463320346" sldId="380"/>
            <ac:picMk id="16" creationId="{CF78867A-FF8D-7C5B-45E0-C3850344447E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2:24:03.320" v="869" actId="20577"/>
        <pc:sldMkLst>
          <pc:docMk/>
          <pc:sldMk cId="644778351" sldId="381"/>
        </pc:sldMkLst>
        <pc:spChg chg="del">
          <ac:chgData name="Nathan de Matos" userId="3a5225b8559bdc10" providerId="Windows Live" clId="Web-{E1A74424-09FD-4882-91BC-5EFA4FAB48DB}" dt="2023-01-02T22:23:23.788" v="855"/>
          <ac:spMkLst>
            <pc:docMk/>
            <pc:sldMk cId="644778351" sldId="381"/>
            <ac:spMk id="8" creationId="{67D0D8D7-84AF-E647-6DB2-67E6E7F41CD5}"/>
          </ac:spMkLst>
        </pc:spChg>
        <pc:spChg chg="add mod">
          <ac:chgData name="Nathan de Matos" userId="3a5225b8559bdc10" providerId="Windows Live" clId="Web-{E1A74424-09FD-4882-91BC-5EFA4FAB48DB}" dt="2023-01-02T22:24:03.320" v="869" actId="20577"/>
          <ac:spMkLst>
            <pc:docMk/>
            <pc:sldMk cId="644778351" sldId="381"/>
            <ac:spMk id="10" creationId="{8BEA6CF7-E6DE-5857-BB80-E1CED33CE195}"/>
          </ac:spMkLst>
        </pc:spChg>
        <pc:picChg chg="del">
          <ac:chgData name="Nathan de Matos" userId="3a5225b8559bdc10" providerId="Windows Live" clId="Web-{E1A74424-09FD-4882-91BC-5EFA4FAB48DB}" dt="2023-01-02T22:23:23.788" v="854"/>
          <ac:picMkLst>
            <pc:docMk/>
            <pc:sldMk cId="644778351" sldId="381"/>
            <ac:picMk id="12" creationId="{94A41767-C7B5-5624-417B-8B1B8C895C3F}"/>
          </ac:picMkLst>
        </pc:picChg>
        <pc:picChg chg="add mod">
          <ac:chgData name="Nathan de Matos" userId="3a5225b8559bdc10" providerId="Windows Live" clId="Web-{E1A74424-09FD-4882-91BC-5EFA4FAB48DB}" dt="2023-01-02T22:23:47.976" v="864" actId="1076"/>
          <ac:picMkLst>
            <pc:docMk/>
            <pc:sldMk cId="644778351" sldId="381"/>
            <ac:picMk id="13" creationId="{2EECBF84-FEAE-6E6B-0BEB-62AB6737C022}"/>
          </ac:picMkLst>
        </pc:picChg>
        <pc:picChg chg="add mod">
          <ac:chgData name="Nathan de Matos" userId="3a5225b8559bdc10" providerId="Windows Live" clId="Web-{E1A74424-09FD-4882-91BC-5EFA4FAB48DB}" dt="2023-01-02T22:23:51.023" v="865" actId="1076"/>
          <ac:picMkLst>
            <pc:docMk/>
            <pc:sldMk cId="644778351" sldId="381"/>
            <ac:picMk id="15" creationId="{FFA7C778-CC30-E6F1-E780-24CFB0D01279}"/>
          </ac:picMkLst>
        </pc:picChg>
        <pc:picChg chg="del">
          <ac:chgData name="Nathan de Matos" userId="3a5225b8559bdc10" providerId="Windows Live" clId="Web-{E1A74424-09FD-4882-91BC-5EFA4FAB48DB}" dt="2023-01-02T22:23:23.788" v="853"/>
          <ac:picMkLst>
            <pc:docMk/>
            <pc:sldMk cId="644778351" sldId="381"/>
            <ac:picMk id="16" creationId="{CF78867A-FF8D-7C5B-45E0-C3850344447E}"/>
          </ac:picMkLst>
        </pc:picChg>
        <pc:picChg chg="add mod">
          <ac:chgData name="Nathan de Matos" userId="3a5225b8559bdc10" providerId="Windows Live" clId="Web-{E1A74424-09FD-4882-91BC-5EFA4FAB48DB}" dt="2023-01-02T22:23:41.351" v="861" actId="1076"/>
          <ac:picMkLst>
            <pc:docMk/>
            <pc:sldMk cId="644778351" sldId="381"/>
            <ac:picMk id="18" creationId="{B727E7F3-AF32-5B34-969D-B3695F02A293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2:26:16.447" v="882" actId="1076"/>
        <pc:sldMkLst>
          <pc:docMk/>
          <pc:sldMk cId="3235566694" sldId="382"/>
        </pc:sldMkLst>
        <pc:spChg chg="add mod">
          <ac:chgData name="Nathan de Matos" userId="3a5225b8559bdc10" providerId="Windows Live" clId="Web-{E1A74424-09FD-4882-91BC-5EFA4FAB48DB}" dt="2023-01-02T22:26:00.135" v="879" actId="1076"/>
          <ac:spMkLst>
            <pc:docMk/>
            <pc:sldMk cId="3235566694" sldId="382"/>
            <ac:spMk id="8" creationId="{750DEFDA-C6FD-493E-E9BA-91EE2BB0DD7F}"/>
          </ac:spMkLst>
        </pc:spChg>
        <pc:spChg chg="mod">
          <ac:chgData name="Nathan de Matos" userId="3a5225b8559bdc10" providerId="Windows Live" clId="Web-{E1A74424-09FD-4882-91BC-5EFA4FAB48DB}" dt="2023-01-02T22:25:44.603" v="875" actId="20577"/>
          <ac:spMkLst>
            <pc:docMk/>
            <pc:sldMk cId="3235566694" sldId="382"/>
            <ac:spMk id="9" creationId="{E754FB22-D4F5-E11B-E755-251637D56FC2}"/>
          </ac:spMkLst>
        </pc:spChg>
        <pc:spChg chg="del">
          <ac:chgData name="Nathan de Matos" userId="3a5225b8559bdc10" providerId="Windows Live" clId="Web-{E1A74424-09FD-4882-91BC-5EFA4FAB48DB}" dt="2023-01-02T22:25:20.071" v="874"/>
          <ac:spMkLst>
            <pc:docMk/>
            <pc:sldMk cId="3235566694" sldId="382"/>
            <ac:spMk id="10" creationId="{8BEA6CF7-E6DE-5857-BB80-E1CED33CE195}"/>
          </ac:spMkLst>
        </pc:spChg>
        <pc:picChg chg="add mod">
          <ac:chgData name="Nathan de Matos" userId="3a5225b8559bdc10" providerId="Windows Live" clId="Web-{E1A74424-09FD-4882-91BC-5EFA4FAB48DB}" dt="2023-01-02T22:26:16.447" v="882" actId="1076"/>
          <ac:picMkLst>
            <pc:docMk/>
            <pc:sldMk cId="3235566694" sldId="382"/>
            <ac:picMk id="12" creationId="{7CEB4CA4-1947-4D5B-1D19-E014BDBECFAD}"/>
          </ac:picMkLst>
        </pc:picChg>
        <pc:picChg chg="del">
          <ac:chgData name="Nathan de Matos" userId="3a5225b8559bdc10" providerId="Windows Live" clId="Web-{E1A74424-09FD-4882-91BC-5EFA4FAB48DB}" dt="2023-01-02T22:25:20.071" v="873"/>
          <ac:picMkLst>
            <pc:docMk/>
            <pc:sldMk cId="3235566694" sldId="382"/>
            <ac:picMk id="13" creationId="{2EECBF84-FEAE-6E6B-0BEB-62AB6737C022}"/>
          </ac:picMkLst>
        </pc:picChg>
        <pc:picChg chg="del">
          <ac:chgData name="Nathan de Matos" userId="3a5225b8559bdc10" providerId="Windows Live" clId="Web-{E1A74424-09FD-4882-91BC-5EFA4FAB48DB}" dt="2023-01-02T22:25:20.071" v="872"/>
          <ac:picMkLst>
            <pc:docMk/>
            <pc:sldMk cId="3235566694" sldId="382"/>
            <ac:picMk id="15" creationId="{FFA7C778-CC30-E6F1-E780-24CFB0D01279}"/>
          </ac:picMkLst>
        </pc:picChg>
        <pc:picChg chg="add mod">
          <ac:chgData name="Nathan de Matos" userId="3a5225b8559bdc10" providerId="Windows Live" clId="Web-{E1A74424-09FD-4882-91BC-5EFA4FAB48DB}" dt="2023-01-02T22:26:06.072" v="880" actId="1076"/>
          <ac:picMkLst>
            <pc:docMk/>
            <pc:sldMk cId="3235566694" sldId="382"/>
            <ac:picMk id="16" creationId="{A6B3A273-4AD0-6BF3-9E54-262BAFEA0C55}"/>
          </ac:picMkLst>
        </pc:picChg>
        <pc:picChg chg="del">
          <ac:chgData name="Nathan de Matos" userId="3a5225b8559bdc10" providerId="Windows Live" clId="Web-{E1A74424-09FD-4882-91BC-5EFA4FAB48DB}" dt="2023-01-02T22:25:20.071" v="871"/>
          <ac:picMkLst>
            <pc:docMk/>
            <pc:sldMk cId="3235566694" sldId="382"/>
            <ac:picMk id="18" creationId="{B727E7F3-AF32-5B34-969D-B3695F02A293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2:27:18.902" v="899" actId="1076"/>
        <pc:sldMkLst>
          <pc:docMk/>
          <pc:sldMk cId="2719965522" sldId="383"/>
        </pc:sldMkLst>
        <pc:spChg chg="del">
          <ac:chgData name="Nathan de Matos" userId="3a5225b8559bdc10" providerId="Windows Live" clId="Web-{E1A74424-09FD-4882-91BC-5EFA4FAB48DB}" dt="2023-01-02T22:26:35.604" v="886"/>
          <ac:spMkLst>
            <pc:docMk/>
            <pc:sldMk cId="2719965522" sldId="383"/>
            <ac:spMk id="8" creationId="{750DEFDA-C6FD-493E-E9BA-91EE2BB0DD7F}"/>
          </ac:spMkLst>
        </pc:spChg>
        <pc:spChg chg="add mod">
          <ac:chgData name="Nathan de Matos" userId="3a5225b8559bdc10" providerId="Windows Live" clId="Web-{E1A74424-09FD-4882-91BC-5EFA4FAB48DB}" dt="2023-01-02T22:27:11.464" v="898" actId="20577"/>
          <ac:spMkLst>
            <pc:docMk/>
            <pc:sldMk cId="2719965522" sldId="383"/>
            <ac:spMk id="10" creationId="{DC31809B-885C-44AE-AA67-52A7E35F3BD2}"/>
          </ac:spMkLst>
        </pc:spChg>
        <pc:picChg chg="del">
          <ac:chgData name="Nathan de Matos" userId="3a5225b8559bdc10" providerId="Windows Live" clId="Web-{E1A74424-09FD-4882-91BC-5EFA4FAB48DB}" dt="2023-01-02T22:26:35.604" v="885"/>
          <ac:picMkLst>
            <pc:docMk/>
            <pc:sldMk cId="2719965522" sldId="383"/>
            <ac:picMk id="12" creationId="{7CEB4CA4-1947-4D5B-1D19-E014BDBECFAD}"/>
          </ac:picMkLst>
        </pc:picChg>
        <pc:picChg chg="add mod">
          <ac:chgData name="Nathan de Matos" userId="3a5225b8559bdc10" providerId="Windows Live" clId="Web-{E1A74424-09FD-4882-91BC-5EFA4FAB48DB}" dt="2023-01-02T22:27:18.902" v="899" actId="1076"/>
          <ac:picMkLst>
            <pc:docMk/>
            <pc:sldMk cId="2719965522" sldId="383"/>
            <ac:picMk id="13" creationId="{D93D272C-5EEC-0A0A-891D-4EECFF68C60C}"/>
          </ac:picMkLst>
        </pc:picChg>
        <pc:picChg chg="add">
          <ac:chgData name="Nathan de Matos" userId="3a5225b8559bdc10" providerId="Windows Live" clId="Web-{E1A74424-09FD-4882-91BC-5EFA4FAB48DB}" dt="2023-01-02T22:26:59.245" v="890"/>
          <ac:picMkLst>
            <pc:docMk/>
            <pc:sldMk cId="2719965522" sldId="383"/>
            <ac:picMk id="15" creationId="{94108F8C-E067-94FE-BAAD-75F9AD0576B4}"/>
          </ac:picMkLst>
        </pc:picChg>
        <pc:picChg chg="del">
          <ac:chgData name="Nathan de Matos" userId="3a5225b8559bdc10" providerId="Windows Live" clId="Web-{E1A74424-09FD-4882-91BC-5EFA4FAB48DB}" dt="2023-01-02T22:26:35.604" v="884"/>
          <ac:picMkLst>
            <pc:docMk/>
            <pc:sldMk cId="2719965522" sldId="383"/>
            <ac:picMk id="16" creationId="{A6B3A273-4AD0-6BF3-9E54-262BAFEA0C55}"/>
          </ac:picMkLst>
        </pc:picChg>
        <pc:picChg chg="add">
          <ac:chgData name="Nathan de Matos" userId="3a5225b8559bdc10" providerId="Windows Live" clId="Web-{E1A74424-09FD-4882-91BC-5EFA4FAB48DB}" dt="2023-01-02T22:26:59.261" v="891"/>
          <ac:picMkLst>
            <pc:docMk/>
            <pc:sldMk cId="2719965522" sldId="383"/>
            <ac:picMk id="18" creationId="{0D24B610-4522-C453-D624-123D0A42A5FE}"/>
          </ac:picMkLst>
        </pc:picChg>
      </pc:sldChg>
      <pc:sldChg chg="addSp delSp modSp add replId">
        <pc:chgData name="Nathan de Matos" userId="3a5225b8559bdc10" providerId="Windows Live" clId="Web-{E1A74424-09FD-4882-91BC-5EFA4FAB48DB}" dt="2023-01-02T22:29:43.108" v="920" actId="1076"/>
        <pc:sldMkLst>
          <pc:docMk/>
          <pc:sldMk cId="2970139872" sldId="384"/>
        </pc:sldMkLst>
        <pc:spChg chg="add mod">
          <ac:chgData name="Nathan de Matos" userId="3a5225b8559bdc10" providerId="Windows Live" clId="Web-{E1A74424-09FD-4882-91BC-5EFA4FAB48DB}" dt="2023-01-02T22:29:31.170" v="918" actId="20577"/>
          <ac:spMkLst>
            <pc:docMk/>
            <pc:sldMk cId="2970139872" sldId="384"/>
            <ac:spMk id="8" creationId="{E4424379-1C90-A425-9167-C6C53E5467DA}"/>
          </ac:spMkLst>
        </pc:spChg>
        <pc:spChg chg="del">
          <ac:chgData name="Nathan de Matos" userId="3a5225b8559bdc10" providerId="Windows Live" clId="Web-{E1A74424-09FD-4882-91BC-5EFA4FAB48DB}" dt="2023-01-02T22:28:56.154" v="903"/>
          <ac:spMkLst>
            <pc:docMk/>
            <pc:sldMk cId="2970139872" sldId="384"/>
            <ac:spMk id="10" creationId="{DC31809B-885C-44AE-AA67-52A7E35F3BD2}"/>
          </ac:spMkLst>
        </pc:spChg>
        <pc:picChg chg="add">
          <ac:chgData name="Nathan de Matos" userId="3a5225b8559bdc10" providerId="Windows Live" clId="Web-{E1A74424-09FD-4882-91BC-5EFA4FAB48DB}" dt="2023-01-02T22:29:08.029" v="905"/>
          <ac:picMkLst>
            <pc:docMk/>
            <pc:sldMk cId="2970139872" sldId="384"/>
            <ac:picMk id="12" creationId="{D69A1AF5-8DD3-85AC-EC6A-2DE700D22D4E}"/>
          </ac:picMkLst>
        </pc:picChg>
        <pc:picChg chg="del">
          <ac:chgData name="Nathan de Matos" userId="3a5225b8559bdc10" providerId="Windows Live" clId="Web-{E1A74424-09FD-4882-91BC-5EFA4FAB48DB}" dt="2023-01-02T22:28:56.138" v="902"/>
          <ac:picMkLst>
            <pc:docMk/>
            <pc:sldMk cId="2970139872" sldId="384"/>
            <ac:picMk id="13" creationId="{D93D272C-5EEC-0A0A-891D-4EECFF68C60C}"/>
          </ac:picMkLst>
        </pc:picChg>
        <pc:picChg chg="add mod">
          <ac:chgData name="Nathan de Matos" userId="3a5225b8559bdc10" providerId="Windows Live" clId="Web-{E1A74424-09FD-4882-91BC-5EFA4FAB48DB}" dt="2023-01-02T22:29:37.858" v="919" actId="1076"/>
          <ac:picMkLst>
            <pc:docMk/>
            <pc:sldMk cId="2970139872" sldId="384"/>
            <ac:picMk id="16" creationId="{0FAF59E4-321F-2D4C-5EF3-88CC54195D85}"/>
          </ac:picMkLst>
        </pc:picChg>
        <pc:picChg chg="add mod">
          <ac:chgData name="Nathan de Matos" userId="3a5225b8559bdc10" providerId="Windows Live" clId="Web-{E1A74424-09FD-4882-91BC-5EFA4FAB48DB}" dt="2023-01-02T22:29:43.108" v="920" actId="1076"/>
          <ac:picMkLst>
            <pc:docMk/>
            <pc:sldMk cId="2970139872" sldId="384"/>
            <ac:picMk id="19" creationId="{FB241EF8-5DF6-867A-DE6E-688C04C5E1AA}"/>
          </ac:picMkLst>
        </pc:picChg>
      </pc:sldChg>
      <pc:sldMasterChg chg="addSldLayout">
        <pc:chgData name="Nathan de Matos" userId="3a5225b8559bdc10" providerId="Windows Live" clId="Web-{E1A74424-09FD-4882-91BC-5EFA4FAB48DB}" dt="2023-01-02T21:16:10.581" v="0"/>
        <pc:sldMasterMkLst>
          <pc:docMk/>
          <pc:sldMasterMk cId="0" sldId="2147483648"/>
        </pc:sldMasterMkLst>
        <pc:sldLayoutChg chg="add">
          <pc:chgData name="Nathan de Matos" userId="3a5225b8559bdc10" providerId="Windows Live" clId="Web-{E1A74424-09FD-4882-91BC-5EFA4FAB48DB}" dt="2023-01-02T21:16:10.581" v="0"/>
          <pc:sldLayoutMkLst>
            <pc:docMk/>
            <pc:sldMasterMk cId="0" sldId="2147483648"/>
            <pc:sldLayoutMk cId="0" sldId="2147483667"/>
          </pc:sldLayoutMkLst>
        </pc:sldLayoutChg>
        <pc:sldLayoutChg chg="add">
          <pc:chgData name="Nathan de Matos" userId="3a5225b8559bdc10" providerId="Windows Live" clId="Web-{E1A74424-09FD-4882-91BC-5EFA4FAB48DB}" dt="2023-01-02T21:16:10.581" v="0"/>
          <pc:sldLayoutMkLst>
            <pc:docMk/>
            <pc:sldMasterMk cId="0" sldId="2147483648"/>
            <pc:sldLayoutMk cId="0" sldId="2147483668"/>
          </pc:sldLayoutMkLst>
        </pc:sldLayoutChg>
      </pc:sldMasterChg>
    </pc:docChg>
  </pc:docChgLst>
  <pc:docChgLst>
    <pc:chgData name="Nathan de Matos" userId="3a5225b8559bdc10" providerId="Windows Live" clId="Web-{2B67F1A7-ECAE-4D53-B819-C42CEA477532}"/>
    <pc:docChg chg="addSld modSld">
      <pc:chgData name="Nathan de Matos" userId="3a5225b8559bdc10" providerId="Windows Live" clId="Web-{2B67F1A7-ECAE-4D53-B819-C42CEA477532}" dt="2022-08-23T03:14:58.154" v="17"/>
      <pc:docMkLst>
        <pc:docMk/>
      </pc:docMkLst>
      <pc:sldChg chg="delSp modSp add replId">
        <pc:chgData name="Nathan de Matos" userId="3a5225b8559bdc10" providerId="Windows Live" clId="Web-{2B67F1A7-ECAE-4D53-B819-C42CEA477532}" dt="2022-08-23T03:14:58.154" v="17"/>
        <pc:sldMkLst>
          <pc:docMk/>
          <pc:sldMk cId="3305652727" sldId="337"/>
        </pc:sldMkLst>
        <pc:spChg chg="mod">
          <ac:chgData name="Nathan de Matos" userId="3a5225b8559bdc10" providerId="Windows Live" clId="Web-{2B67F1A7-ECAE-4D53-B819-C42CEA477532}" dt="2022-08-23T03:14:45.544" v="11" actId="20577"/>
          <ac:spMkLst>
            <pc:docMk/>
            <pc:sldMk cId="3305652727" sldId="337"/>
            <ac:spMk id="2" creationId="{A51987DC-E8EE-CC56-EDFF-366BB3994BE5}"/>
          </ac:spMkLst>
        </pc:spChg>
        <pc:spChg chg="mod">
          <ac:chgData name="Nathan de Matos" userId="3a5225b8559bdc10" providerId="Windows Live" clId="Web-{2B67F1A7-ECAE-4D53-B819-C42CEA477532}" dt="2022-08-23T03:14:55.357" v="16" actId="20577"/>
          <ac:spMkLst>
            <pc:docMk/>
            <pc:sldMk cId="3305652727" sldId="337"/>
            <ac:spMk id="4" creationId="{C5E2471A-52E3-F027-4F4A-CFDB73CEBA21}"/>
          </ac:spMkLst>
        </pc:spChg>
        <pc:picChg chg="del">
          <ac:chgData name="Nathan de Matos" userId="3a5225b8559bdc10" providerId="Windows Live" clId="Web-{2B67F1A7-ECAE-4D53-B819-C42CEA477532}" dt="2022-08-23T03:14:58.154" v="17"/>
          <ac:picMkLst>
            <pc:docMk/>
            <pc:sldMk cId="3305652727" sldId="337"/>
            <ac:picMk id="7" creationId="{64F3A12D-21FA-FF00-4511-D0426C7352EF}"/>
          </ac:picMkLst>
        </pc:picChg>
      </pc:sldChg>
    </pc:docChg>
  </pc:docChgLst>
  <pc:docChgLst>
    <pc:chgData name="Nathan de Matos" userId="3a5225b8559bdc10" providerId="Windows Live" clId="Web-{87175A1D-3646-49AE-9AD7-DAAAF13DB58C}"/>
    <pc:docChg chg="modSld">
      <pc:chgData name="Nathan de Matos" userId="3a5225b8559bdc10" providerId="Windows Live" clId="Web-{87175A1D-3646-49AE-9AD7-DAAAF13DB58C}" dt="2022-09-01T22:10:45.325" v="115" actId="20577"/>
      <pc:docMkLst>
        <pc:docMk/>
      </pc:docMkLst>
      <pc:sldChg chg="modSp">
        <pc:chgData name="Nathan de Matos" userId="3a5225b8559bdc10" providerId="Windows Live" clId="Web-{87175A1D-3646-49AE-9AD7-DAAAF13DB58C}" dt="2022-09-01T22:10:45.325" v="115" actId="20577"/>
        <pc:sldMkLst>
          <pc:docMk/>
          <pc:sldMk cId="926110995" sldId="291"/>
        </pc:sldMkLst>
        <pc:spChg chg="mod">
          <ac:chgData name="Nathan de Matos" userId="3a5225b8559bdc10" providerId="Windows Live" clId="Web-{87175A1D-3646-49AE-9AD7-DAAAF13DB58C}" dt="2022-09-01T22:10:45.325" v="115" actId="20577"/>
          <ac:spMkLst>
            <pc:docMk/>
            <pc:sldMk cId="926110995" sldId="291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3D44338A-19DA-4A8A-9A3E-95DAA0EDDB0E}"/>
    <pc:docChg chg="addSld delSld modSld sldOrd">
      <pc:chgData name="Nathan de Matos" userId="3a5225b8559bdc10" providerId="Windows Live" clId="Web-{3D44338A-19DA-4A8A-9A3E-95DAA0EDDB0E}" dt="2022-09-19T21:52:59.294" v="27" actId="20577"/>
      <pc:docMkLst>
        <pc:docMk/>
      </pc:docMkLst>
      <pc:sldChg chg="modSp add ord replId">
        <pc:chgData name="Nathan de Matos" userId="3a5225b8559bdc10" providerId="Windows Live" clId="Web-{3D44338A-19DA-4A8A-9A3E-95DAA0EDDB0E}" dt="2022-09-19T21:52:59.294" v="27" actId="20577"/>
        <pc:sldMkLst>
          <pc:docMk/>
          <pc:sldMk cId="2585117362" sldId="319"/>
        </pc:sldMkLst>
        <pc:spChg chg="mod">
          <ac:chgData name="Nathan de Matos" userId="3a5225b8559bdc10" providerId="Windows Live" clId="Web-{3D44338A-19DA-4A8A-9A3E-95DAA0EDDB0E}" dt="2022-09-19T21:52:59.294" v="27" actId="20577"/>
          <ac:spMkLst>
            <pc:docMk/>
            <pc:sldMk cId="2585117362" sldId="319"/>
            <ac:spMk id="5" creationId="{59285827-B2B3-9CA9-C154-86A2DC84A770}"/>
          </ac:spMkLst>
        </pc:spChg>
      </pc:sldChg>
      <pc:sldChg chg="del">
        <pc:chgData name="Nathan de Matos" userId="3a5225b8559bdc10" providerId="Windows Live" clId="Web-{3D44338A-19DA-4A8A-9A3E-95DAA0EDDB0E}" dt="2022-09-19T21:47:59.210" v="0"/>
        <pc:sldMkLst>
          <pc:docMk/>
          <pc:sldMk cId="3885977537" sldId="319"/>
        </pc:sldMkLst>
      </pc:sldChg>
    </pc:docChg>
  </pc:docChgLst>
  <pc:docChgLst>
    <pc:chgData name="Nathan de Matos" userId="3a5225b8559bdc10" providerId="Windows Live" clId="Web-{912F9259-C08E-44F8-A63B-0BDC5956F23E}"/>
    <pc:docChg chg="addSld modSld">
      <pc:chgData name="Nathan de Matos" userId="3a5225b8559bdc10" providerId="Windows Live" clId="Web-{912F9259-C08E-44F8-A63B-0BDC5956F23E}" dt="2022-09-28T21:22:11.272" v="214" actId="20577"/>
      <pc:docMkLst>
        <pc:docMk/>
      </pc:docMkLst>
      <pc:sldChg chg="modSp">
        <pc:chgData name="Nathan de Matos" userId="3a5225b8559bdc10" providerId="Windows Live" clId="Web-{912F9259-C08E-44F8-A63B-0BDC5956F23E}" dt="2022-09-28T21:09:32.165" v="56" actId="20577"/>
        <pc:sldMkLst>
          <pc:docMk/>
          <pc:sldMk cId="16631277" sldId="345"/>
        </pc:sldMkLst>
        <pc:spChg chg="mod">
          <ac:chgData name="Nathan de Matos" userId="3a5225b8559bdc10" providerId="Windows Live" clId="Web-{912F9259-C08E-44F8-A63B-0BDC5956F23E}" dt="2022-09-28T21:09:32.165" v="56" actId="20577"/>
          <ac:spMkLst>
            <pc:docMk/>
            <pc:sldMk cId="16631277" sldId="345"/>
            <ac:spMk id="5" creationId="{59285827-B2B3-9CA9-C154-86A2DC84A770}"/>
          </ac:spMkLst>
        </pc:spChg>
      </pc:sldChg>
      <pc:sldChg chg="addSp delSp modSp add replId">
        <pc:chgData name="Nathan de Matos" userId="3a5225b8559bdc10" providerId="Windows Live" clId="Web-{912F9259-C08E-44F8-A63B-0BDC5956F23E}" dt="2022-09-28T21:12:28.831" v="166" actId="1076"/>
        <pc:sldMkLst>
          <pc:docMk/>
          <pc:sldMk cId="2475948220" sldId="346"/>
        </pc:sldMkLst>
        <pc:spChg chg="mod">
          <ac:chgData name="Nathan de Matos" userId="3a5225b8559bdc10" providerId="Windows Live" clId="Web-{912F9259-C08E-44F8-A63B-0BDC5956F23E}" dt="2022-09-28T21:11:07.326" v="155" actId="20577"/>
          <ac:spMkLst>
            <pc:docMk/>
            <pc:sldMk cId="2475948220" sldId="346"/>
            <ac:spMk id="5" creationId="{59285827-B2B3-9CA9-C154-86A2DC84A770}"/>
          </ac:spMkLst>
        </pc:spChg>
        <pc:picChg chg="add del mod">
          <ac:chgData name="Nathan de Matos" userId="3a5225b8559bdc10" providerId="Windows Live" clId="Web-{912F9259-C08E-44F8-A63B-0BDC5956F23E}" dt="2022-09-28T21:12:21.300" v="162"/>
          <ac:picMkLst>
            <pc:docMk/>
            <pc:sldMk cId="2475948220" sldId="346"/>
            <ac:picMk id="6" creationId="{540D21D3-07AA-0B08-302D-49BBBA937197}"/>
          </ac:picMkLst>
        </pc:picChg>
        <pc:picChg chg="add mod">
          <ac:chgData name="Nathan de Matos" userId="3a5225b8559bdc10" providerId="Windows Live" clId="Web-{912F9259-C08E-44F8-A63B-0BDC5956F23E}" dt="2022-09-28T21:12:28.831" v="166" actId="1076"/>
          <ac:picMkLst>
            <pc:docMk/>
            <pc:sldMk cId="2475948220" sldId="346"/>
            <ac:picMk id="9" creationId="{566D8152-4B5A-AE43-7A2F-65B54863004D}"/>
          </ac:picMkLst>
        </pc:picChg>
      </pc:sldChg>
      <pc:sldChg chg="delSp modSp add replId">
        <pc:chgData name="Nathan de Matos" userId="3a5225b8559bdc10" providerId="Windows Live" clId="Web-{912F9259-C08E-44F8-A63B-0BDC5956F23E}" dt="2022-09-28T21:22:11.272" v="214" actId="20577"/>
        <pc:sldMkLst>
          <pc:docMk/>
          <pc:sldMk cId="3616402833" sldId="347"/>
        </pc:sldMkLst>
        <pc:spChg chg="mod">
          <ac:chgData name="Nathan de Matos" userId="3a5225b8559bdc10" providerId="Windows Live" clId="Web-{912F9259-C08E-44F8-A63B-0BDC5956F23E}" dt="2022-09-28T21:22:11.272" v="214" actId="20577"/>
          <ac:spMkLst>
            <pc:docMk/>
            <pc:sldMk cId="3616402833" sldId="347"/>
            <ac:spMk id="5" creationId="{59285827-B2B3-9CA9-C154-86A2DC84A770}"/>
          </ac:spMkLst>
        </pc:spChg>
        <pc:picChg chg="del">
          <ac:chgData name="Nathan de Matos" userId="3a5225b8559bdc10" providerId="Windows Live" clId="Web-{912F9259-C08E-44F8-A63B-0BDC5956F23E}" dt="2022-09-28T21:12:57.364" v="168"/>
          <ac:picMkLst>
            <pc:docMk/>
            <pc:sldMk cId="3616402833" sldId="347"/>
            <ac:picMk id="9" creationId="{566D8152-4B5A-AE43-7A2F-65B54863004D}"/>
          </ac:picMkLst>
        </pc:picChg>
      </pc:sldChg>
    </pc:docChg>
  </pc:docChgLst>
  <pc:docChgLst>
    <pc:chgData name="Nathan de Matos" userId="3a5225b8559bdc10" providerId="Windows Live" clId="Web-{37C2415F-5B5A-43F1-A45C-1047DDE9A6F4}"/>
    <pc:docChg chg="addSld delSld modSld sldOrd">
      <pc:chgData name="Nathan de Matos" userId="3a5225b8559bdc10" providerId="Windows Live" clId="Web-{37C2415F-5B5A-43F1-A45C-1047DDE9A6F4}" dt="2023-02-05T23:39:11.357" v="590"/>
      <pc:docMkLst>
        <pc:docMk/>
      </pc:docMkLst>
      <pc:sldChg chg="modSp">
        <pc:chgData name="Nathan de Matos" userId="3a5225b8559bdc10" providerId="Windows Live" clId="Web-{37C2415F-5B5A-43F1-A45C-1047DDE9A6F4}" dt="2023-02-05T21:55:25.693" v="149" actId="20577"/>
        <pc:sldMkLst>
          <pc:docMk/>
          <pc:sldMk cId="4060466995" sldId="421"/>
        </pc:sldMkLst>
        <pc:spChg chg="mod">
          <ac:chgData name="Nathan de Matos" userId="3a5225b8559bdc10" providerId="Windows Live" clId="Web-{37C2415F-5B5A-43F1-A45C-1047DDE9A6F4}" dt="2023-02-05T21:55:25.693" v="149" actId="20577"/>
          <ac:spMkLst>
            <pc:docMk/>
            <pc:sldMk cId="4060466995" sldId="421"/>
            <ac:spMk id="10" creationId="{42D5DE3A-C2EE-8D65-88F7-CC5CD2A6DA13}"/>
          </ac:spMkLst>
        </pc:spChg>
      </pc:sldChg>
      <pc:sldChg chg="addSp delSp modSp add del replId">
        <pc:chgData name="Nathan de Matos" userId="3a5225b8559bdc10" providerId="Windows Live" clId="Web-{37C2415F-5B5A-43F1-A45C-1047DDE9A6F4}" dt="2023-02-05T23:34:21.896" v="548"/>
        <pc:sldMkLst>
          <pc:docMk/>
          <pc:sldMk cId="987453659" sldId="430"/>
        </pc:sldMkLst>
        <pc:spChg chg="mod">
          <ac:chgData name="Nathan de Matos" userId="3a5225b8559bdc10" providerId="Windows Live" clId="Web-{37C2415F-5B5A-43F1-A45C-1047DDE9A6F4}" dt="2023-02-05T23:14:58.458" v="265" actId="20577"/>
          <ac:spMkLst>
            <pc:docMk/>
            <pc:sldMk cId="987453659" sldId="430"/>
            <ac:spMk id="8" creationId="{57EFD2A5-F3F8-E789-3C57-93428AC8C1FE}"/>
          </ac:spMkLst>
        </pc:spChg>
        <pc:spChg chg="mod">
          <ac:chgData name="Nathan de Matos" userId="3a5225b8559bdc10" providerId="Windows Live" clId="Web-{37C2415F-5B5A-43F1-A45C-1047DDE9A6F4}" dt="2023-02-05T23:13:59.737" v="151" actId="20577"/>
          <ac:spMkLst>
            <pc:docMk/>
            <pc:sldMk cId="987453659" sldId="430"/>
            <ac:spMk id="9" creationId="{E754FB22-D4F5-E11B-E755-251637D56FC2}"/>
          </ac:spMkLst>
        </pc:spChg>
        <pc:picChg chg="add mod">
          <ac:chgData name="Nathan de Matos" userId="3a5225b8559bdc10" providerId="Windows Live" clId="Web-{37C2415F-5B5A-43F1-A45C-1047DDE9A6F4}" dt="2023-02-05T23:15:33.349" v="268" actId="14100"/>
          <ac:picMkLst>
            <pc:docMk/>
            <pc:sldMk cId="987453659" sldId="430"/>
            <ac:picMk id="7" creationId="{D17835A9-E58E-A874-18DF-6D286E33B8AD}"/>
          </ac:picMkLst>
        </pc:picChg>
        <pc:picChg chg="add mod">
          <ac:chgData name="Nathan de Matos" userId="3a5225b8559bdc10" providerId="Windows Live" clId="Web-{37C2415F-5B5A-43F1-A45C-1047DDE9A6F4}" dt="2023-02-05T23:16:18.429" v="271" actId="14100"/>
          <ac:picMkLst>
            <pc:docMk/>
            <pc:sldMk cId="987453659" sldId="430"/>
            <ac:picMk id="10" creationId="{63894C6F-0C0B-D114-EEFA-DD2DCB644815}"/>
          </ac:picMkLst>
        </pc:picChg>
        <pc:picChg chg="add">
          <ac:chgData name="Nathan de Matos" userId="3a5225b8559bdc10" providerId="Windows Live" clId="Web-{37C2415F-5B5A-43F1-A45C-1047DDE9A6F4}" dt="2023-02-05T23:17:11.368" v="275"/>
          <ac:picMkLst>
            <pc:docMk/>
            <pc:sldMk cId="987453659" sldId="430"/>
            <ac:picMk id="13" creationId="{63FD3D12-8CC6-A182-4856-DC3578A566ED}"/>
          </ac:picMkLst>
        </pc:picChg>
        <pc:picChg chg="del">
          <ac:chgData name="Nathan de Matos" userId="3a5225b8559bdc10" providerId="Windows Live" clId="Web-{37C2415F-5B5A-43F1-A45C-1047DDE9A6F4}" dt="2023-02-05T23:17:05.086" v="274"/>
          <ac:picMkLst>
            <pc:docMk/>
            <pc:sldMk cId="987453659" sldId="430"/>
            <ac:picMk id="15" creationId="{61482263-3B60-85F9-5685-107F3B393349}"/>
          </ac:picMkLst>
        </pc:picChg>
      </pc:sldChg>
      <pc:sldChg chg="modSp add del ord replId">
        <pc:chgData name="Nathan de Matos" userId="3a5225b8559bdc10" providerId="Windows Live" clId="Web-{37C2415F-5B5A-43F1-A45C-1047DDE9A6F4}" dt="2023-02-05T23:38:28.152" v="589"/>
        <pc:sldMkLst>
          <pc:docMk/>
          <pc:sldMk cId="1584373826" sldId="431"/>
        </pc:sldMkLst>
        <pc:spChg chg="mod">
          <ac:chgData name="Nathan de Matos" userId="3a5225b8559bdc10" providerId="Windows Live" clId="Web-{37C2415F-5B5A-43F1-A45C-1047DDE9A6F4}" dt="2023-02-05T23:20:19.732" v="547" actId="20577"/>
          <ac:spMkLst>
            <pc:docMk/>
            <pc:sldMk cId="1584373826" sldId="431"/>
            <ac:spMk id="8" creationId="{57EFD2A5-F3F8-E789-3C57-93428AC8C1FE}"/>
          </ac:spMkLst>
        </pc:spChg>
        <pc:spChg chg="mod">
          <ac:chgData name="Nathan de Matos" userId="3a5225b8559bdc10" providerId="Windows Live" clId="Web-{37C2415F-5B5A-43F1-A45C-1047DDE9A6F4}" dt="2023-02-05T23:17:32.853" v="296" actId="20577"/>
          <ac:spMkLst>
            <pc:docMk/>
            <pc:sldMk cId="1584373826" sldId="431"/>
            <ac:spMk id="9" creationId="{E754FB22-D4F5-E11B-E755-251637D56FC2}"/>
          </ac:spMkLst>
        </pc:spChg>
      </pc:sldChg>
      <pc:sldChg chg="add del replId">
        <pc:chgData name="Nathan de Matos" userId="3a5225b8559bdc10" providerId="Windows Live" clId="Web-{37C2415F-5B5A-43F1-A45C-1047DDE9A6F4}" dt="2023-02-05T23:16:59.727" v="273"/>
        <pc:sldMkLst>
          <pc:docMk/>
          <pc:sldMk cId="3503419451" sldId="431"/>
        </pc:sldMkLst>
      </pc:sldChg>
      <pc:sldChg chg="modSp add ord">
        <pc:chgData name="Nathan de Matos" userId="3a5225b8559bdc10" providerId="Windows Live" clId="Web-{37C2415F-5B5A-43F1-A45C-1047DDE9A6F4}" dt="2023-02-05T23:39:11.357" v="590"/>
        <pc:sldMkLst>
          <pc:docMk/>
          <pc:sldMk cId="1737040158" sldId="432"/>
        </pc:sldMkLst>
        <pc:spChg chg="mod">
          <ac:chgData name="Nathan de Matos" userId="3a5225b8559bdc10" providerId="Windows Live" clId="Web-{37C2415F-5B5A-43F1-A45C-1047DDE9A6F4}" dt="2023-02-05T23:35:21.460" v="588" actId="20577"/>
          <ac:spMkLst>
            <pc:docMk/>
            <pc:sldMk cId="1737040158" sldId="432"/>
            <ac:spMk id="8" creationId="{57EFD2A5-F3F8-E789-3C57-93428AC8C1FE}"/>
          </ac:spMkLst>
        </pc:spChg>
        <pc:spChg chg="mod">
          <ac:chgData name="Nathan de Matos" userId="3a5225b8559bdc10" providerId="Windows Live" clId="Web-{37C2415F-5B5A-43F1-A45C-1047DDE9A6F4}" dt="2023-02-05T23:35:05.741" v="553" actId="20577"/>
          <ac:spMkLst>
            <pc:docMk/>
            <pc:sldMk cId="1737040158" sldId="432"/>
            <ac:spMk id="9" creationId="{E754FB22-D4F5-E11B-E755-251637D56FC2}"/>
          </ac:spMkLst>
        </pc:spChg>
      </pc:sldChg>
    </pc:docChg>
  </pc:docChgLst>
  <pc:docChgLst>
    <pc:chgData name="Nathan de Matos" userId="3a5225b8559bdc10" providerId="Windows Live" clId="Web-{6A3F7662-17A5-4FB9-BFD7-4C83CCACD8A0}"/>
    <pc:docChg chg="addSld modSld sldOrd">
      <pc:chgData name="Nathan de Matos" userId="3a5225b8559bdc10" providerId="Windows Live" clId="Web-{6A3F7662-17A5-4FB9-BFD7-4C83CCACD8A0}" dt="2022-07-10T02:32:31.825" v="633" actId="20577"/>
      <pc:docMkLst>
        <pc:docMk/>
      </pc:docMkLst>
      <pc:sldChg chg="modSp">
        <pc:chgData name="Nathan de Matos" userId="3a5225b8559bdc10" providerId="Windows Live" clId="Web-{6A3F7662-17A5-4FB9-BFD7-4C83CCACD8A0}" dt="2022-07-10T00:25:08.146" v="138" actId="20577"/>
        <pc:sldMkLst>
          <pc:docMk/>
          <pc:sldMk cId="3111268569" sldId="259"/>
        </pc:sldMkLst>
        <pc:spChg chg="mod">
          <ac:chgData name="Nathan de Matos" userId="3a5225b8559bdc10" providerId="Windows Live" clId="Web-{6A3F7662-17A5-4FB9-BFD7-4C83CCACD8A0}" dt="2022-07-10T00:25:08.146" v="138" actId="20577"/>
          <ac:spMkLst>
            <pc:docMk/>
            <pc:sldMk cId="3111268569" sldId="259"/>
            <ac:spMk id="5" creationId="{59285827-B2B3-9CA9-C154-86A2DC84A770}"/>
          </ac:spMkLst>
        </pc:spChg>
        <pc:picChg chg="mod">
          <ac:chgData name="Nathan de Matos" userId="3a5225b8559bdc10" providerId="Windows Live" clId="Web-{6A3F7662-17A5-4FB9-BFD7-4C83CCACD8A0}" dt="2022-07-09T14:34:43.949" v="112" actId="1076"/>
          <ac:picMkLst>
            <pc:docMk/>
            <pc:sldMk cId="3111268569" sldId="259"/>
            <ac:picMk id="10" creationId="{01529D60-D18B-472E-B9CF-0A529EA26F9C}"/>
          </ac:picMkLst>
        </pc:picChg>
      </pc:sldChg>
      <pc:sldChg chg="ord">
        <pc:chgData name="Nathan de Matos" userId="3a5225b8559bdc10" providerId="Windows Live" clId="Web-{6A3F7662-17A5-4FB9-BFD7-4C83CCACD8A0}" dt="2022-07-09T14:25:44.404" v="0"/>
        <pc:sldMkLst>
          <pc:docMk/>
          <pc:sldMk cId="3401465997" sldId="260"/>
        </pc:sldMkLst>
      </pc:sldChg>
      <pc:sldChg chg="addSp delSp modSp add replId">
        <pc:chgData name="Nathan de Matos" userId="3a5225b8559bdc10" providerId="Windows Live" clId="Web-{6A3F7662-17A5-4FB9-BFD7-4C83CCACD8A0}" dt="2022-07-10T01:35:21.518" v="344" actId="20577"/>
        <pc:sldMkLst>
          <pc:docMk/>
          <pc:sldMk cId="3657360214" sldId="286"/>
        </pc:sldMkLst>
        <pc:spChg chg="mod">
          <ac:chgData name="Nathan de Matos" userId="3a5225b8559bdc10" providerId="Windows Live" clId="Web-{6A3F7662-17A5-4FB9-BFD7-4C83CCACD8A0}" dt="2022-07-10T01:17:55.055" v="165" actId="20577"/>
          <ac:spMkLst>
            <pc:docMk/>
            <pc:sldMk cId="3657360214" sldId="286"/>
            <ac:spMk id="2" creationId="{A51987DC-E8EE-CC56-EDFF-366BB3994BE5}"/>
          </ac:spMkLst>
        </pc:spChg>
        <pc:spChg chg="mod">
          <ac:chgData name="Nathan de Matos" userId="3a5225b8559bdc10" providerId="Windows Live" clId="Web-{6A3F7662-17A5-4FB9-BFD7-4C83CCACD8A0}" dt="2022-07-10T01:35:21.518" v="344" actId="20577"/>
          <ac:spMkLst>
            <pc:docMk/>
            <pc:sldMk cId="3657360214" sldId="286"/>
            <ac:spMk id="5" creationId="{59285827-B2B3-9CA9-C154-86A2DC84A770}"/>
          </ac:spMkLst>
        </pc:spChg>
        <pc:picChg chg="add mod">
          <ac:chgData name="Nathan de Matos" userId="3a5225b8559bdc10" providerId="Windows Live" clId="Web-{6A3F7662-17A5-4FB9-BFD7-4C83CCACD8A0}" dt="2022-07-10T01:34:38.907" v="340" actId="14100"/>
          <ac:picMkLst>
            <pc:docMk/>
            <pc:sldMk cId="3657360214" sldId="286"/>
            <ac:picMk id="4" creationId="{C934E20D-F30C-0908-C746-0264AFB7723B}"/>
          </ac:picMkLst>
        </pc:picChg>
        <pc:picChg chg="del">
          <ac:chgData name="Nathan de Matos" userId="3a5225b8559bdc10" providerId="Windows Live" clId="Web-{6A3F7662-17A5-4FB9-BFD7-4C83CCACD8A0}" dt="2022-07-10T01:17:58.758" v="166"/>
          <ac:picMkLst>
            <pc:docMk/>
            <pc:sldMk cId="3657360214" sldId="286"/>
            <ac:picMk id="7" creationId="{CD9C0F69-584C-ED1C-9F25-E12B0A407D2E}"/>
          </ac:picMkLst>
        </pc:picChg>
      </pc:sldChg>
      <pc:sldChg chg="delSp modSp add replId">
        <pc:chgData name="Nathan de Matos" userId="3a5225b8559bdc10" providerId="Windows Live" clId="Web-{6A3F7662-17A5-4FB9-BFD7-4C83CCACD8A0}" dt="2022-07-10T02:32:31.825" v="633" actId="20577"/>
        <pc:sldMkLst>
          <pc:docMk/>
          <pc:sldMk cId="1825913675" sldId="287"/>
        </pc:sldMkLst>
        <pc:spChg chg="mod">
          <ac:chgData name="Nathan de Matos" userId="3a5225b8559bdc10" providerId="Windows Live" clId="Web-{6A3F7662-17A5-4FB9-BFD7-4C83CCACD8A0}" dt="2022-07-10T02:32:31.825" v="633" actId="20577"/>
          <ac:spMkLst>
            <pc:docMk/>
            <pc:sldMk cId="1825913675" sldId="287"/>
            <ac:spMk id="5" creationId="{59285827-B2B3-9CA9-C154-86A2DC84A770}"/>
          </ac:spMkLst>
        </pc:spChg>
        <pc:picChg chg="del">
          <ac:chgData name="Nathan de Matos" userId="3a5225b8559bdc10" providerId="Windows Live" clId="Web-{6A3F7662-17A5-4FB9-BFD7-4C83CCACD8A0}" dt="2022-07-10T01:35:56.800" v="355"/>
          <ac:picMkLst>
            <pc:docMk/>
            <pc:sldMk cId="1825913675" sldId="287"/>
            <ac:picMk id="4" creationId="{C934E20D-F30C-0908-C746-0264AFB7723B}"/>
          </ac:picMkLst>
        </pc:picChg>
      </pc:sldChg>
    </pc:docChg>
  </pc:docChgLst>
  <pc:docChgLst>
    <pc:chgData name="Nathan de Matos" userId="3a5225b8559bdc10" providerId="Windows Live" clId="Web-{057E7359-85DF-4A46-8A16-7CF74455FEB9}"/>
    <pc:docChg chg="addSld modSld">
      <pc:chgData name="Nathan de Matos" userId="3a5225b8559bdc10" providerId="Windows Live" clId="Web-{057E7359-85DF-4A46-8A16-7CF74455FEB9}" dt="2023-02-02T18:37:43.851" v="36" actId="20577"/>
      <pc:docMkLst>
        <pc:docMk/>
      </pc:docMkLst>
      <pc:sldChg chg="delSp modSp">
        <pc:chgData name="Nathan de Matos" userId="3a5225b8559bdc10" providerId="Windows Live" clId="Web-{057E7359-85DF-4A46-8A16-7CF74455FEB9}" dt="2023-02-02T18:37:34.007" v="34" actId="20577"/>
        <pc:sldMkLst>
          <pc:docMk/>
          <pc:sldMk cId="177308803" sldId="414"/>
        </pc:sldMkLst>
        <pc:spChg chg="mod">
          <ac:chgData name="Nathan de Matos" userId="3a5225b8559bdc10" providerId="Windows Live" clId="Web-{057E7359-85DF-4A46-8A16-7CF74455FEB9}" dt="2023-02-02T18:37:34.007" v="34" actId="20577"/>
          <ac:spMkLst>
            <pc:docMk/>
            <pc:sldMk cId="177308803" sldId="414"/>
            <ac:spMk id="8" creationId="{57EFD2A5-F3F8-E789-3C57-93428AC8C1FE}"/>
          </ac:spMkLst>
        </pc:spChg>
        <pc:picChg chg="del mod">
          <ac:chgData name="Nathan de Matos" userId="3a5225b8559bdc10" providerId="Windows Live" clId="Web-{057E7359-85DF-4A46-8A16-7CF74455FEB9}" dt="2023-02-02T18:37:24.178" v="31"/>
          <ac:picMkLst>
            <pc:docMk/>
            <pc:sldMk cId="177308803" sldId="414"/>
            <ac:picMk id="18" creationId="{3659F62C-776F-B542-6CF0-264497FD9C87}"/>
          </ac:picMkLst>
        </pc:picChg>
      </pc:sldChg>
      <pc:sldChg chg="modSp add replId">
        <pc:chgData name="Nathan de Matos" userId="3a5225b8559bdc10" providerId="Windows Live" clId="Web-{057E7359-85DF-4A46-8A16-7CF74455FEB9}" dt="2023-02-02T18:37:43.851" v="36" actId="20577"/>
        <pc:sldMkLst>
          <pc:docMk/>
          <pc:sldMk cId="2535448965" sldId="429"/>
        </pc:sldMkLst>
        <pc:spChg chg="mod">
          <ac:chgData name="Nathan de Matos" userId="3a5225b8559bdc10" providerId="Windows Live" clId="Web-{057E7359-85DF-4A46-8A16-7CF74455FEB9}" dt="2023-02-02T18:37:43.851" v="36" actId="20577"/>
          <ac:spMkLst>
            <pc:docMk/>
            <pc:sldMk cId="2535448965" sldId="429"/>
            <ac:spMk id="8" creationId="{57EFD2A5-F3F8-E789-3C57-93428AC8C1FE}"/>
          </ac:spMkLst>
        </pc:spChg>
      </pc:sldChg>
    </pc:docChg>
  </pc:docChgLst>
  <pc:docChgLst>
    <pc:chgData name="Nathan de Matos" userId="3a5225b8559bdc10" providerId="Windows Live" clId="Web-{A9A793AE-E6F1-4FBA-B69E-F07E3A1EA352}"/>
    <pc:docChg chg="addSld delSld modSld">
      <pc:chgData name="Nathan de Matos" userId="3a5225b8559bdc10" providerId="Windows Live" clId="Web-{A9A793AE-E6F1-4FBA-B69E-F07E3A1EA352}" dt="2022-07-23T15:25:20.307" v="380" actId="1076"/>
      <pc:docMkLst>
        <pc:docMk/>
      </pc:docMkLst>
      <pc:sldChg chg="addSp delSp modSp">
        <pc:chgData name="Nathan de Matos" userId="3a5225b8559bdc10" providerId="Windows Live" clId="Web-{A9A793AE-E6F1-4FBA-B69E-F07E3A1EA352}" dt="2022-07-23T15:02:18.599" v="311" actId="20577"/>
        <pc:sldMkLst>
          <pc:docMk/>
          <pc:sldMk cId="1647109155" sldId="293"/>
        </pc:sldMkLst>
        <pc:spChg chg="mod">
          <ac:chgData name="Nathan de Matos" userId="3a5225b8559bdc10" providerId="Windows Live" clId="Web-{A9A793AE-E6F1-4FBA-B69E-F07E3A1EA352}" dt="2022-07-23T15:02:18.599" v="311" actId="20577"/>
          <ac:spMkLst>
            <pc:docMk/>
            <pc:sldMk cId="1647109155" sldId="293"/>
            <ac:spMk id="5" creationId="{59285827-B2B3-9CA9-C154-86A2DC84A770}"/>
          </ac:spMkLst>
        </pc:spChg>
        <pc:picChg chg="add mod">
          <ac:chgData name="Nathan de Matos" userId="3a5225b8559bdc10" providerId="Windows Live" clId="Web-{A9A793AE-E6F1-4FBA-B69E-F07E3A1EA352}" dt="2022-07-23T13:37:11.423" v="191" actId="14100"/>
          <ac:picMkLst>
            <pc:docMk/>
            <pc:sldMk cId="1647109155" sldId="293"/>
            <ac:picMk id="4" creationId="{41DB966D-6687-B259-4465-EFBA7CCFBEC0}"/>
          </ac:picMkLst>
        </pc:picChg>
        <pc:picChg chg="add del mod">
          <ac:chgData name="Nathan de Matos" userId="3a5225b8559bdc10" providerId="Windows Live" clId="Web-{A9A793AE-E6F1-4FBA-B69E-F07E3A1EA352}" dt="2022-07-23T13:35:37.936" v="133"/>
          <ac:picMkLst>
            <pc:docMk/>
            <pc:sldMk cId="1647109155" sldId="293"/>
            <ac:picMk id="6" creationId="{2BF82BCC-7B54-2B9A-F3AF-0B4D5F749CEB}"/>
          </ac:picMkLst>
        </pc:picChg>
        <pc:picChg chg="add del mod">
          <ac:chgData name="Nathan de Matos" userId="3a5225b8559bdc10" providerId="Windows Live" clId="Web-{A9A793AE-E6F1-4FBA-B69E-F07E3A1EA352}" dt="2022-07-23T13:35:48.139" v="135"/>
          <ac:picMkLst>
            <pc:docMk/>
            <pc:sldMk cId="1647109155" sldId="293"/>
            <ac:picMk id="7" creationId="{37D25767-5DA9-00A6-2A2E-A861A5B71FFB}"/>
          </ac:picMkLst>
        </pc:picChg>
      </pc:sldChg>
      <pc:sldChg chg="addSp delSp modSp add replId">
        <pc:chgData name="Nathan de Matos" userId="3a5225b8559bdc10" providerId="Windows Live" clId="Web-{A9A793AE-E6F1-4FBA-B69E-F07E3A1EA352}" dt="2022-07-23T15:03:29.649" v="326" actId="14100"/>
        <pc:sldMkLst>
          <pc:docMk/>
          <pc:sldMk cId="774745968" sldId="295"/>
        </pc:sldMkLst>
        <pc:spChg chg="mod">
          <ac:chgData name="Nathan de Matos" userId="3a5225b8559bdc10" providerId="Windows Live" clId="Web-{A9A793AE-E6F1-4FBA-B69E-F07E3A1EA352}" dt="2022-07-23T15:03:16.539" v="323" actId="1076"/>
          <ac:spMkLst>
            <pc:docMk/>
            <pc:sldMk cId="774745968" sldId="295"/>
            <ac:spMk id="2" creationId="{A51987DC-E8EE-CC56-EDFF-366BB3994BE5}"/>
          </ac:spMkLst>
        </pc:spChg>
        <pc:spChg chg="add del mod">
          <ac:chgData name="Nathan de Matos" userId="3a5225b8559bdc10" providerId="Windows Live" clId="Web-{A9A793AE-E6F1-4FBA-B69E-F07E3A1EA352}" dt="2022-07-23T15:03:22.508" v="324" actId="1076"/>
          <ac:spMkLst>
            <pc:docMk/>
            <pc:sldMk cId="774745968" sldId="295"/>
            <ac:spMk id="5" creationId="{59285827-B2B3-9CA9-C154-86A2DC84A770}"/>
          </ac:spMkLst>
        </pc:spChg>
        <pc:picChg chg="add del">
          <ac:chgData name="Nathan de Matos" userId="3a5225b8559bdc10" providerId="Windows Live" clId="Web-{A9A793AE-E6F1-4FBA-B69E-F07E3A1EA352}" dt="2022-07-23T15:02:39.366" v="317"/>
          <ac:picMkLst>
            <pc:docMk/>
            <pc:sldMk cId="774745968" sldId="295"/>
            <ac:picMk id="4" creationId="{41DB966D-6687-B259-4465-EFBA7CCFBEC0}"/>
          </ac:picMkLst>
        </pc:picChg>
        <pc:picChg chg="add mod">
          <ac:chgData name="Nathan de Matos" userId="3a5225b8559bdc10" providerId="Windows Live" clId="Web-{A9A793AE-E6F1-4FBA-B69E-F07E3A1EA352}" dt="2022-07-23T15:03:29.649" v="326" actId="14100"/>
          <ac:picMkLst>
            <pc:docMk/>
            <pc:sldMk cId="774745968" sldId="295"/>
            <ac:picMk id="6" creationId="{6067A21F-D2E2-748F-C169-303F791D0047}"/>
          </ac:picMkLst>
        </pc:picChg>
      </pc:sldChg>
      <pc:sldChg chg="add del replId">
        <pc:chgData name="Nathan de Matos" userId="3a5225b8559bdc10" providerId="Windows Live" clId="Web-{A9A793AE-E6F1-4FBA-B69E-F07E3A1EA352}" dt="2022-07-23T15:17:16.397" v="328"/>
        <pc:sldMkLst>
          <pc:docMk/>
          <pc:sldMk cId="3264170027" sldId="296"/>
        </pc:sldMkLst>
      </pc:sldChg>
      <pc:sldChg chg="addSp modSp add replId">
        <pc:chgData name="Nathan de Matos" userId="3a5225b8559bdc10" providerId="Windows Live" clId="Web-{A9A793AE-E6F1-4FBA-B69E-F07E3A1EA352}" dt="2022-07-23T15:25:20.307" v="380" actId="1076"/>
        <pc:sldMkLst>
          <pc:docMk/>
          <pc:sldMk cId="4289951149" sldId="296"/>
        </pc:sldMkLst>
        <pc:spChg chg="mod">
          <ac:chgData name="Nathan de Matos" userId="3a5225b8559bdc10" providerId="Windows Live" clId="Web-{A9A793AE-E6F1-4FBA-B69E-F07E3A1EA352}" dt="2022-07-23T15:21:18.783" v="361" actId="20577"/>
          <ac:spMkLst>
            <pc:docMk/>
            <pc:sldMk cId="4289951149" sldId="296"/>
            <ac:spMk id="5" creationId="{59285827-B2B3-9CA9-C154-86A2DC84A770}"/>
          </ac:spMkLst>
        </pc:spChg>
        <pc:picChg chg="mod">
          <ac:chgData name="Nathan de Matos" userId="3a5225b8559bdc10" providerId="Windows Live" clId="Web-{A9A793AE-E6F1-4FBA-B69E-F07E3A1EA352}" dt="2022-07-23T15:25:09.478" v="376" actId="14100"/>
          <ac:picMkLst>
            <pc:docMk/>
            <pc:sldMk cId="4289951149" sldId="296"/>
            <ac:picMk id="4" creationId="{41DB966D-6687-B259-4465-EFBA7CCFBEC0}"/>
          </ac:picMkLst>
        </pc:picChg>
        <pc:picChg chg="add mod">
          <ac:chgData name="Nathan de Matos" userId="3a5225b8559bdc10" providerId="Windows Live" clId="Web-{A9A793AE-E6F1-4FBA-B69E-F07E3A1EA352}" dt="2022-07-23T15:25:18.244" v="377" actId="1076"/>
          <ac:picMkLst>
            <pc:docMk/>
            <pc:sldMk cId="4289951149" sldId="296"/>
            <ac:picMk id="6" creationId="{FAA25B1D-DD6D-1EFD-DD41-CDC4E372CF7B}"/>
          </ac:picMkLst>
        </pc:picChg>
        <pc:picChg chg="add mod">
          <ac:chgData name="Nathan de Matos" userId="3a5225b8559bdc10" providerId="Windows Live" clId="Web-{A9A793AE-E6F1-4FBA-B69E-F07E3A1EA352}" dt="2022-07-23T15:25:18.260" v="378" actId="1076"/>
          <ac:picMkLst>
            <pc:docMk/>
            <pc:sldMk cId="4289951149" sldId="296"/>
            <ac:picMk id="7" creationId="{051624E6-BC30-A624-A08C-9BDE92AE5268}"/>
          </ac:picMkLst>
        </pc:picChg>
        <pc:picChg chg="add mod">
          <ac:chgData name="Nathan de Matos" userId="3a5225b8559bdc10" providerId="Windows Live" clId="Web-{A9A793AE-E6F1-4FBA-B69E-F07E3A1EA352}" dt="2022-07-23T15:25:20.307" v="380" actId="1076"/>
          <ac:picMkLst>
            <pc:docMk/>
            <pc:sldMk cId="4289951149" sldId="296"/>
            <ac:picMk id="8" creationId="{28124AB3-767D-F256-4828-62055FD1E415}"/>
          </ac:picMkLst>
        </pc:picChg>
      </pc:sldChg>
    </pc:docChg>
  </pc:docChgLst>
  <pc:docChgLst>
    <pc:chgData name="Nathan de Matos" userId="3a5225b8559bdc10" providerId="Windows Live" clId="Web-{7A242899-CF6E-444A-9332-208E5A718D1A}"/>
    <pc:docChg chg="addSld modSld sldOrd">
      <pc:chgData name="Nathan de Matos" userId="3a5225b8559bdc10" providerId="Windows Live" clId="Web-{7A242899-CF6E-444A-9332-208E5A718D1A}" dt="2022-08-17T06:27:05.341" v="1076" actId="20577"/>
      <pc:docMkLst>
        <pc:docMk/>
      </pc:docMkLst>
      <pc:sldChg chg="addSp delSp modSp">
        <pc:chgData name="Nathan de Matos" userId="3a5225b8559bdc10" providerId="Windows Live" clId="Web-{7A242899-CF6E-444A-9332-208E5A718D1A}" dt="2022-08-17T02:53:03.160" v="564" actId="20577"/>
        <pc:sldMkLst>
          <pc:docMk/>
          <pc:sldMk cId="2859470344" sldId="297"/>
        </pc:sldMkLst>
        <pc:spChg chg="mod">
          <ac:chgData name="Nathan de Matos" userId="3a5225b8559bdc10" providerId="Windows Live" clId="Web-{7A242899-CF6E-444A-9332-208E5A718D1A}" dt="2022-08-17T02:53:03.160" v="564" actId="20577"/>
          <ac:spMkLst>
            <pc:docMk/>
            <pc:sldMk cId="2859470344" sldId="297"/>
            <ac:spMk id="8" creationId="{55C6B9E4-2AC4-0D01-C99E-D8F18952D5AF}"/>
          </ac:spMkLst>
        </pc:spChg>
        <pc:picChg chg="add mod">
          <ac:chgData name="Nathan de Matos" userId="3a5225b8559bdc10" providerId="Windows Live" clId="Web-{7A242899-CF6E-444A-9332-208E5A718D1A}" dt="2022-08-17T02:40:46.672" v="495" actId="14100"/>
          <ac:picMkLst>
            <pc:docMk/>
            <pc:sldMk cId="2859470344" sldId="297"/>
            <ac:picMk id="4" creationId="{93FEC108-3F4E-6A4D-F983-95DD681F8C96}"/>
          </ac:picMkLst>
        </pc:picChg>
        <pc:picChg chg="del">
          <ac:chgData name="Nathan de Matos" userId="3a5225b8559bdc10" providerId="Windows Live" clId="Web-{7A242899-CF6E-444A-9332-208E5A718D1A}" dt="2022-08-17T02:22:51.879" v="0"/>
          <ac:picMkLst>
            <pc:docMk/>
            <pc:sldMk cId="2859470344" sldId="297"/>
            <ac:picMk id="9" creationId="{366A2711-21CB-17B4-7435-F517CD212DFD}"/>
          </ac:picMkLst>
        </pc:picChg>
      </pc:sldChg>
      <pc:sldChg chg="ord">
        <pc:chgData name="Nathan de Matos" userId="3a5225b8559bdc10" providerId="Windows Live" clId="Web-{7A242899-CF6E-444A-9332-208E5A718D1A}" dt="2022-08-17T02:34:43.100" v="354"/>
        <pc:sldMkLst>
          <pc:docMk/>
          <pc:sldMk cId="416428392" sldId="298"/>
        </pc:sldMkLst>
      </pc:sldChg>
      <pc:sldChg chg="addSp modSp add replId">
        <pc:chgData name="Nathan de Matos" userId="3a5225b8559bdc10" providerId="Windows Live" clId="Web-{7A242899-CF6E-444A-9332-208E5A718D1A}" dt="2022-08-17T06:24:04.914" v="1070" actId="20577"/>
        <pc:sldMkLst>
          <pc:docMk/>
          <pc:sldMk cId="3843350793" sldId="299"/>
        </pc:sldMkLst>
        <pc:spChg chg="mod">
          <ac:chgData name="Nathan de Matos" userId="3a5225b8559bdc10" providerId="Windows Live" clId="Web-{7A242899-CF6E-444A-9332-208E5A718D1A}" dt="2022-08-17T06:24:04.914" v="1070" actId="20577"/>
          <ac:spMkLst>
            <pc:docMk/>
            <pc:sldMk cId="3843350793" sldId="299"/>
            <ac:spMk id="8" creationId="{55C6B9E4-2AC4-0D01-C99E-D8F18952D5AF}"/>
          </ac:spMkLst>
        </pc:spChg>
        <pc:picChg chg="mod">
          <ac:chgData name="Nathan de Matos" userId="3a5225b8559bdc10" providerId="Windows Live" clId="Web-{7A242899-CF6E-444A-9332-208E5A718D1A}" dt="2022-08-17T05:50:37.022" v="770" actId="1076"/>
          <ac:picMkLst>
            <pc:docMk/>
            <pc:sldMk cId="3843350793" sldId="299"/>
            <ac:picMk id="4" creationId="{93FEC108-3F4E-6A4D-F983-95DD681F8C96}"/>
          </ac:picMkLst>
        </pc:picChg>
        <pc:picChg chg="add mod">
          <ac:chgData name="Nathan de Matos" userId="3a5225b8559bdc10" providerId="Windows Live" clId="Web-{7A242899-CF6E-444A-9332-208E5A718D1A}" dt="2022-08-17T05:56:38.173" v="818" actId="1076"/>
          <ac:picMkLst>
            <pc:docMk/>
            <pc:sldMk cId="3843350793" sldId="299"/>
            <ac:picMk id="5" creationId="{63A61C24-6ED4-E0A3-7836-4AB9C4E0C036}"/>
          </ac:picMkLst>
        </pc:picChg>
      </pc:sldChg>
      <pc:sldChg chg="addSp modSp add replId">
        <pc:chgData name="Nathan de Matos" userId="3a5225b8559bdc10" providerId="Windows Live" clId="Web-{7A242899-CF6E-444A-9332-208E5A718D1A}" dt="2022-08-17T06:24:37.306" v="1071" actId="20577"/>
        <pc:sldMkLst>
          <pc:docMk/>
          <pc:sldMk cId="3641131817" sldId="300"/>
        </pc:sldMkLst>
        <pc:spChg chg="mod">
          <ac:chgData name="Nathan de Matos" userId="3a5225b8559bdc10" providerId="Windows Live" clId="Web-{7A242899-CF6E-444A-9332-208E5A718D1A}" dt="2022-08-17T06:24:37.306" v="1071" actId="20577"/>
          <ac:spMkLst>
            <pc:docMk/>
            <pc:sldMk cId="3641131817" sldId="300"/>
            <ac:spMk id="8" creationId="{55C6B9E4-2AC4-0D01-C99E-D8F18952D5AF}"/>
          </ac:spMkLst>
        </pc:spChg>
        <pc:picChg chg="add mod">
          <ac:chgData name="Nathan de Matos" userId="3a5225b8559bdc10" providerId="Windows Live" clId="Web-{7A242899-CF6E-444A-9332-208E5A718D1A}" dt="2022-08-17T06:03:02.028" v="930" actId="1076"/>
          <ac:picMkLst>
            <pc:docMk/>
            <pc:sldMk cId="3641131817" sldId="300"/>
            <ac:picMk id="5" creationId="{06899282-EF5D-5049-DC9A-5EDBCBC74317}"/>
          </ac:picMkLst>
        </pc:picChg>
      </pc:sldChg>
      <pc:sldChg chg="addSp delSp modSp add replId">
        <pc:chgData name="Nathan de Matos" userId="3a5225b8559bdc10" providerId="Windows Live" clId="Web-{7A242899-CF6E-444A-9332-208E5A718D1A}" dt="2022-08-17T06:24:43.728" v="1072" actId="20577"/>
        <pc:sldMkLst>
          <pc:docMk/>
          <pc:sldMk cId="2024619914" sldId="301"/>
        </pc:sldMkLst>
        <pc:spChg chg="mod">
          <ac:chgData name="Nathan de Matos" userId="3a5225b8559bdc10" providerId="Windows Live" clId="Web-{7A242899-CF6E-444A-9332-208E5A718D1A}" dt="2022-08-17T06:24:43.728" v="1072" actId="20577"/>
          <ac:spMkLst>
            <pc:docMk/>
            <pc:sldMk cId="2024619914" sldId="301"/>
            <ac:spMk id="8" creationId="{55C6B9E4-2AC4-0D01-C99E-D8F18952D5AF}"/>
          </ac:spMkLst>
        </pc:spChg>
        <pc:picChg chg="del">
          <ac:chgData name="Nathan de Matos" userId="3a5225b8559bdc10" providerId="Windows Live" clId="Web-{7A242899-CF6E-444A-9332-208E5A718D1A}" dt="2022-08-17T05:45:45.123" v="744"/>
          <ac:picMkLst>
            <pc:docMk/>
            <pc:sldMk cId="2024619914" sldId="301"/>
            <ac:picMk id="5" creationId="{06899282-EF5D-5049-DC9A-5EDBCBC74317}"/>
          </ac:picMkLst>
        </pc:picChg>
        <pc:picChg chg="add mod">
          <ac:chgData name="Nathan de Matos" userId="3a5225b8559bdc10" providerId="Windows Live" clId="Web-{7A242899-CF6E-444A-9332-208E5A718D1A}" dt="2022-08-17T06:04:02.217" v="940" actId="1076"/>
          <ac:picMkLst>
            <pc:docMk/>
            <pc:sldMk cId="2024619914" sldId="301"/>
            <ac:picMk id="7" creationId="{41FE479B-8CD8-244F-4D65-BBACABA9F48F}"/>
          </ac:picMkLst>
        </pc:picChg>
      </pc:sldChg>
      <pc:sldChg chg="addSp delSp modSp add replId">
        <pc:chgData name="Nathan de Matos" userId="3a5225b8559bdc10" providerId="Windows Live" clId="Web-{7A242899-CF6E-444A-9332-208E5A718D1A}" dt="2022-08-17T06:25:04.431" v="1073" actId="20577"/>
        <pc:sldMkLst>
          <pc:docMk/>
          <pc:sldMk cId="2208115427" sldId="302"/>
        </pc:sldMkLst>
        <pc:spChg chg="mod">
          <ac:chgData name="Nathan de Matos" userId="3a5225b8559bdc10" providerId="Windows Live" clId="Web-{7A242899-CF6E-444A-9332-208E5A718D1A}" dt="2022-08-17T06:25:04.431" v="1073" actId="20577"/>
          <ac:spMkLst>
            <pc:docMk/>
            <pc:sldMk cId="2208115427" sldId="302"/>
            <ac:spMk id="8" creationId="{55C6B9E4-2AC4-0D01-C99E-D8F18952D5AF}"/>
          </ac:spMkLst>
        </pc:spChg>
        <pc:picChg chg="del">
          <ac:chgData name="Nathan de Matos" userId="3a5225b8559bdc10" providerId="Windows Live" clId="Web-{7A242899-CF6E-444A-9332-208E5A718D1A}" dt="2022-08-17T05:54:58.404" v="790"/>
          <ac:picMkLst>
            <pc:docMk/>
            <pc:sldMk cId="2208115427" sldId="302"/>
            <ac:picMk id="5" creationId="{06899282-EF5D-5049-DC9A-5EDBCBC74317}"/>
          </ac:picMkLst>
        </pc:picChg>
        <pc:picChg chg="add mod">
          <ac:chgData name="Nathan de Matos" userId="3a5225b8559bdc10" providerId="Windows Live" clId="Web-{7A242899-CF6E-444A-9332-208E5A718D1A}" dt="2022-08-17T06:06:06.783" v="961" actId="1076"/>
          <ac:picMkLst>
            <pc:docMk/>
            <pc:sldMk cId="2208115427" sldId="302"/>
            <ac:picMk id="7" creationId="{F1142D7B-3688-3803-C6DA-7479B9F991FA}"/>
          </ac:picMkLst>
        </pc:picChg>
      </pc:sldChg>
      <pc:sldChg chg="delSp modSp add replId">
        <pc:chgData name="Nathan de Matos" userId="3a5225b8559bdc10" providerId="Windows Live" clId="Web-{7A242899-CF6E-444A-9332-208E5A718D1A}" dt="2022-08-17T06:14:21.141" v="982" actId="1076"/>
        <pc:sldMkLst>
          <pc:docMk/>
          <pc:sldMk cId="1677541149" sldId="303"/>
        </pc:sldMkLst>
        <pc:spChg chg="mod">
          <ac:chgData name="Nathan de Matos" userId="3a5225b8559bdc10" providerId="Windows Live" clId="Web-{7A242899-CF6E-444A-9332-208E5A718D1A}" dt="2022-08-17T06:07:18.910" v="962" actId="20577"/>
          <ac:spMkLst>
            <pc:docMk/>
            <pc:sldMk cId="1677541149" sldId="303"/>
            <ac:spMk id="8" creationId="{55C6B9E4-2AC4-0D01-C99E-D8F18952D5AF}"/>
          </ac:spMkLst>
        </pc:spChg>
        <pc:picChg chg="mod">
          <ac:chgData name="Nathan de Matos" userId="3a5225b8559bdc10" providerId="Windows Live" clId="Web-{7A242899-CF6E-444A-9332-208E5A718D1A}" dt="2022-08-17T06:14:21.141" v="982" actId="1076"/>
          <ac:picMkLst>
            <pc:docMk/>
            <pc:sldMk cId="1677541149" sldId="303"/>
            <ac:picMk id="4" creationId="{93FEC108-3F4E-6A4D-F983-95DD681F8C96}"/>
          </ac:picMkLst>
        </pc:picChg>
        <pc:picChg chg="del">
          <ac:chgData name="Nathan de Matos" userId="3a5225b8559bdc10" providerId="Windows Live" clId="Web-{7A242899-CF6E-444A-9332-208E5A718D1A}" dt="2022-08-17T05:58:22.723" v="853"/>
          <ac:picMkLst>
            <pc:docMk/>
            <pc:sldMk cId="1677541149" sldId="303"/>
            <ac:picMk id="7" creationId="{F1142D7B-3688-3803-C6DA-7479B9F991FA}"/>
          </ac:picMkLst>
        </pc:picChg>
      </pc:sldChg>
      <pc:sldChg chg="addSp modSp add replId">
        <pc:chgData name="Nathan de Matos" userId="3a5225b8559bdc10" providerId="Windows Live" clId="Web-{7A242899-CF6E-444A-9332-208E5A718D1A}" dt="2022-08-17T06:25:21.557" v="1074" actId="20577"/>
        <pc:sldMkLst>
          <pc:docMk/>
          <pc:sldMk cId="2629649888" sldId="304"/>
        </pc:sldMkLst>
        <pc:spChg chg="mod">
          <ac:chgData name="Nathan de Matos" userId="3a5225b8559bdc10" providerId="Windows Live" clId="Web-{7A242899-CF6E-444A-9332-208E5A718D1A}" dt="2022-08-17T06:25:21.557" v="1074" actId="20577"/>
          <ac:spMkLst>
            <pc:docMk/>
            <pc:sldMk cId="2629649888" sldId="304"/>
            <ac:spMk id="8" creationId="{55C6B9E4-2AC4-0D01-C99E-D8F18952D5AF}"/>
          </ac:spMkLst>
        </pc:spChg>
        <pc:picChg chg="add mod">
          <ac:chgData name="Nathan de Matos" userId="3a5225b8559bdc10" providerId="Windows Live" clId="Web-{7A242899-CF6E-444A-9332-208E5A718D1A}" dt="2022-08-17T06:14:12.203" v="980" actId="1076"/>
          <ac:picMkLst>
            <pc:docMk/>
            <pc:sldMk cId="2629649888" sldId="304"/>
            <ac:picMk id="5" creationId="{13375223-7D1F-6476-349C-679F3584C46C}"/>
          </ac:picMkLst>
        </pc:picChg>
      </pc:sldChg>
      <pc:sldChg chg="addSp modSp add replId">
        <pc:chgData name="Nathan de Matos" userId="3a5225b8559bdc10" providerId="Windows Live" clId="Web-{7A242899-CF6E-444A-9332-208E5A718D1A}" dt="2022-08-17T06:26:46.372" v="1075" actId="20577"/>
        <pc:sldMkLst>
          <pc:docMk/>
          <pc:sldMk cId="584102050" sldId="305"/>
        </pc:sldMkLst>
        <pc:spChg chg="mod">
          <ac:chgData name="Nathan de Matos" userId="3a5225b8559bdc10" providerId="Windows Live" clId="Web-{7A242899-CF6E-444A-9332-208E5A718D1A}" dt="2022-08-17T06:26:46.372" v="1075" actId="20577"/>
          <ac:spMkLst>
            <pc:docMk/>
            <pc:sldMk cId="584102050" sldId="305"/>
            <ac:spMk id="8" creationId="{55C6B9E4-2AC4-0D01-C99E-D8F18952D5AF}"/>
          </ac:spMkLst>
        </pc:spChg>
        <pc:picChg chg="add mod">
          <ac:chgData name="Nathan de Matos" userId="3a5225b8559bdc10" providerId="Windows Live" clId="Web-{7A242899-CF6E-444A-9332-208E5A718D1A}" dt="2022-08-17T06:18:53.028" v="1025" actId="1076"/>
          <ac:picMkLst>
            <pc:docMk/>
            <pc:sldMk cId="584102050" sldId="305"/>
            <ac:picMk id="5" creationId="{8CF25987-0C92-BC4E-F61D-A7414FD109F0}"/>
          </ac:picMkLst>
        </pc:picChg>
      </pc:sldChg>
      <pc:sldChg chg="addSp modSp add replId">
        <pc:chgData name="Nathan de Matos" userId="3a5225b8559bdc10" providerId="Windows Live" clId="Web-{7A242899-CF6E-444A-9332-208E5A718D1A}" dt="2022-08-17T06:27:05.341" v="1076" actId="20577"/>
        <pc:sldMkLst>
          <pc:docMk/>
          <pc:sldMk cId="1519658991" sldId="306"/>
        </pc:sldMkLst>
        <pc:spChg chg="mod">
          <ac:chgData name="Nathan de Matos" userId="3a5225b8559bdc10" providerId="Windows Live" clId="Web-{7A242899-CF6E-444A-9332-208E5A718D1A}" dt="2022-08-17T06:27:05.341" v="1076" actId="20577"/>
          <ac:spMkLst>
            <pc:docMk/>
            <pc:sldMk cId="1519658991" sldId="306"/>
            <ac:spMk id="8" creationId="{55C6B9E4-2AC4-0D01-C99E-D8F18952D5AF}"/>
          </ac:spMkLst>
        </pc:spChg>
        <pc:picChg chg="add mod">
          <ac:chgData name="Nathan de Matos" userId="3a5225b8559bdc10" providerId="Windows Live" clId="Web-{7A242899-CF6E-444A-9332-208E5A718D1A}" dt="2022-08-17T06:20:42.797" v="1042" actId="1076"/>
          <ac:picMkLst>
            <pc:docMk/>
            <pc:sldMk cId="1519658991" sldId="306"/>
            <ac:picMk id="5" creationId="{38C1D6CA-151F-E064-8736-1464DE52D6EE}"/>
          </ac:picMkLst>
        </pc:picChg>
      </pc:sldChg>
      <pc:sldChg chg="addSp delSp modSp add replId">
        <pc:chgData name="Nathan de Matos" userId="3a5225b8559bdc10" providerId="Windows Live" clId="Web-{7A242899-CF6E-444A-9332-208E5A718D1A}" dt="2022-08-17T06:21:48.502" v="1069" actId="1076"/>
        <pc:sldMkLst>
          <pc:docMk/>
          <pc:sldMk cId="1174220108" sldId="307"/>
        </pc:sldMkLst>
        <pc:spChg chg="mod">
          <ac:chgData name="Nathan de Matos" userId="3a5225b8559bdc10" providerId="Windows Live" clId="Web-{7A242899-CF6E-444A-9332-208E5A718D1A}" dt="2022-08-17T06:21:07.860" v="1062" actId="20577"/>
          <ac:spMkLst>
            <pc:docMk/>
            <pc:sldMk cId="1174220108" sldId="307"/>
            <ac:spMk id="8" creationId="{55C6B9E4-2AC4-0D01-C99E-D8F18952D5AF}"/>
          </ac:spMkLst>
        </pc:spChg>
        <pc:picChg chg="mod">
          <ac:chgData name="Nathan de Matos" userId="3a5225b8559bdc10" providerId="Windows Live" clId="Web-{7A242899-CF6E-444A-9332-208E5A718D1A}" dt="2022-08-17T06:21:46.767" v="1068" actId="1076"/>
          <ac:picMkLst>
            <pc:docMk/>
            <pc:sldMk cId="1174220108" sldId="307"/>
            <ac:picMk id="4" creationId="{93FEC108-3F4E-6A4D-F983-95DD681F8C96}"/>
          </ac:picMkLst>
        </pc:picChg>
        <pc:picChg chg="del">
          <ac:chgData name="Nathan de Matos" userId="3a5225b8559bdc10" providerId="Windows Live" clId="Web-{7A242899-CF6E-444A-9332-208E5A718D1A}" dt="2022-08-17T06:21:10.860" v="1063"/>
          <ac:picMkLst>
            <pc:docMk/>
            <pc:sldMk cId="1174220108" sldId="307"/>
            <ac:picMk id="5" creationId="{38C1D6CA-151F-E064-8736-1464DE52D6EE}"/>
          </ac:picMkLst>
        </pc:picChg>
        <pc:picChg chg="add mod">
          <ac:chgData name="Nathan de Matos" userId="3a5225b8559bdc10" providerId="Windows Live" clId="Web-{7A242899-CF6E-444A-9332-208E5A718D1A}" dt="2022-08-17T06:21:48.502" v="1069" actId="1076"/>
          <ac:picMkLst>
            <pc:docMk/>
            <pc:sldMk cId="1174220108" sldId="307"/>
            <ac:picMk id="7" creationId="{DF2F572D-5610-160E-0255-79F8210D309A}"/>
          </ac:picMkLst>
        </pc:picChg>
      </pc:sldChg>
    </pc:docChg>
  </pc:docChgLst>
  <pc:docChgLst>
    <pc:chgData clId="Web-{AB2E6608-2B8C-4149-B12C-AB87F762278A}"/>
    <pc:docChg chg="modSld">
      <pc:chgData name="" userId="" providerId="" clId="Web-{AB2E6608-2B8C-4149-B12C-AB87F762278A}" dt="2022-08-30T21:49:50.146" v="0" actId="20577"/>
      <pc:docMkLst>
        <pc:docMk/>
      </pc:docMkLst>
      <pc:sldChg chg="modSp">
        <pc:chgData name="" userId="" providerId="" clId="Web-{AB2E6608-2B8C-4149-B12C-AB87F762278A}" dt="2022-08-30T21:49:50.146" v="0" actId="20577"/>
        <pc:sldMkLst>
          <pc:docMk/>
          <pc:sldMk cId="3417344818" sldId="279"/>
        </pc:sldMkLst>
        <pc:spChg chg="mod">
          <ac:chgData name="" userId="" providerId="" clId="Web-{AB2E6608-2B8C-4149-B12C-AB87F762278A}" dt="2022-08-30T21:49:50.146" v="0" actId="20577"/>
          <ac:spMkLst>
            <pc:docMk/>
            <pc:sldMk cId="3417344818" sldId="279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13EFED47-E8C8-422C-87DE-C1A2979D4AE0}"/>
    <pc:docChg chg="modSld">
      <pc:chgData name="Nathan de Matos" userId="3a5225b8559bdc10" providerId="Windows Live" clId="Web-{13EFED47-E8C8-422C-87DE-C1A2979D4AE0}" dt="2022-09-20T18:31:04.248" v="214" actId="20577"/>
      <pc:docMkLst>
        <pc:docMk/>
      </pc:docMkLst>
      <pc:sldChg chg="modSp">
        <pc:chgData name="Nathan de Matos" userId="3a5225b8559bdc10" providerId="Windows Live" clId="Web-{13EFED47-E8C8-422C-87DE-C1A2979D4AE0}" dt="2022-09-20T18:31:04.248" v="214" actId="20577"/>
        <pc:sldMkLst>
          <pc:docMk/>
          <pc:sldMk cId="2585117362" sldId="319"/>
        </pc:sldMkLst>
        <pc:spChg chg="mod">
          <ac:chgData name="Nathan de Matos" userId="3a5225b8559bdc10" providerId="Windows Live" clId="Web-{13EFED47-E8C8-422C-87DE-C1A2979D4AE0}" dt="2022-09-20T18:31:04.248" v="214" actId="20577"/>
          <ac:spMkLst>
            <pc:docMk/>
            <pc:sldMk cId="2585117362" sldId="319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BAB3DC45-B492-49A9-A72E-1A5F8E8D806B}"/>
    <pc:docChg chg="addSld delSld modSld">
      <pc:chgData name="Nathan de Matos" userId="3a5225b8559bdc10" providerId="Windows Live" clId="Web-{BAB3DC45-B492-49A9-A72E-1A5F8E8D806B}" dt="2023-01-04T00:49:21.196" v="470"/>
      <pc:docMkLst>
        <pc:docMk/>
      </pc:docMkLst>
      <pc:sldChg chg="del">
        <pc:chgData name="Nathan de Matos" userId="3a5225b8559bdc10" providerId="Windows Live" clId="Web-{BAB3DC45-B492-49A9-A72E-1A5F8E8D806B}" dt="2023-01-04T00:01:09.368" v="16"/>
        <pc:sldMkLst>
          <pc:docMk/>
          <pc:sldMk cId="3316576346" sldId="307"/>
        </pc:sldMkLst>
      </pc:sldChg>
      <pc:sldChg chg="del">
        <pc:chgData name="Nathan de Matos" userId="3a5225b8559bdc10" providerId="Windows Live" clId="Web-{BAB3DC45-B492-49A9-A72E-1A5F8E8D806B}" dt="2023-01-04T00:02:00.901" v="30"/>
        <pc:sldMkLst>
          <pc:docMk/>
          <pc:sldMk cId="1072166814" sldId="308"/>
        </pc:sldMkLst>
      </pc:sldChg>
      <pc:sldChg chg="del">
        <pc:chgData name="Nathan de Matos" userId="3a5225b8559bdc10" providerId="Windows Live" clId="Web-{BAB3DC45-B492-49A9-A72E-1A5F8E8D806B}" dt="2023-01-04T00:02:47.683" v="41"/>
        <pc:sldMkLst>
          <pc:docMk/>
          <pc:sldMk cId="53950726" sldId="309"/>
        </pc:sldMkLst>
      </pc:sldChg>
      <pc:sldChg chg="del">
        <pc:chgData name="Nathan de Matos" userId="3a5225b8559bdc10" providerId="Windows Live" clId="Web-{BAB3DC45-B492-49A9-A72E-1A5F8E8D806B}" dt="2023-01-04T00:03:32.450" v="62"/>
        <pc:sldMkLst>
          <pc:docMk/>
          <pc:sldMk cId="2488213992" sldId="310"/>
        </pc:sldMkLst>
      </pc:sldChg>
      <pc:sldChg chg="del">
        <pc:chgData name="Nathan de Matos" userId="3a5225b8559bdc10" providerId="Windows Live" clId="Web-{BAB3DC45-B492-49A9-A72E-1A5F8E8D806B}" dt="2023-01-04T00:04:09.107" v="85"/>
        <pc:sldMkLst>
          <pc:docMk/>
          <pc:sldMk cId="2247622098" sldId="311"/>
        </pc:sldMkLst>
      </pc:sldChg>
      <pc:sldChg chg="del">
        <pc:chgData name="Nathan de Matos" userId="3a5225b8559bdc10" providerId="Windows Live" clId="Web-{BAB3DC45-B492-49A9-A72E-1A5F8E8D806B}" dt="2023-01-04T00:09:17.192" v="108"/>
        <pc:sldMkLst>
          <pc:docMk/>
          <pc:sldMk cId="3577270056" sldId="312"/>
        </pc:sldMkLst>
      </pc:sldChg>
      <pc:sldChg chg="del">
        <pc:chgData name="Nathan de Matos" userId="3a5225b8559bdc10" providerId="Windows Live" clId="Web-{BAB3DC45-B492-49A9-A72E-1A5F8E8D806B}" dt="2023-01-04T00:09:45.520" v="116"/>
        <pc:sldMkLst>
          <pc:docMk/>
          <pc:sldMk cId="3197983173" sldId="313"/>
        </pc:sldMkLst>
      </pc:sldChg>
      <pc:sldChg chg="del">
        <pc:chgData name="Nathan de Matos" userId="3a5225b8559bdc10" providerId="Windows Live" clId="Web-{BAB3DC45-B492-49A9-A72E-1A5F8E8D806B}" dt="2023-01-04T00:11:20.773" v="128"/>
        <pc:sldMkLst>
          <pc:docMk/>
          <pc:sldMk cId="806951503" sldId="314"/>
        </pc:sldMkLst>
      </pc:sldChg>
      <pc:sldChg chg="del">
        <pc:chgData name="Nathan de Matos" userId="3a5225b8559bdc10" providerId="Windows Live" clId="Web-{BAB3DC45-B492-49A9-A72E-1A5F8E8D806B}" dt="2023-01-04T00:12:54.353" v="173"/>
        <pc:sldMkLst>
          <pc:docMk/>
          <pc:sldMk cId="2295870096" sldId="315"/>
        </pc:sldMkLst>
      </pc:sldChg>
      <pc:sldChg chg="del">
        <pc:chgData name="Nathan de Matos" userId="3a5225b8559bdc10" providerId="Windows Live" clId="Web-{BAB3DC45-B492-49A9-A72E-1A5F8E8D806B}" dt="2023-01-04T00:13:51.088" v="199"/>
        <pc:sldMkLst>
          <pc:docMk/>
          <pc:sldMk cId="3280512042" sldId="316"/>
        </pc:sldMkLst>
      </pc:sldChg>
      <pc:sldChg chg="del">
        <pc:chgData name="Nathan de Matos" userId="3a5225b8559bdc10" providerId="Windows Live" clId="Web-{BAB3DC45-B492-49A9-A72E-1A5F8E8D806B}" dt="2023-01-04T00:14:35.277" v="230"/>
        <pc:sldMkLst>
          <pc:docMk/>
          <pc:sldMk cId="1944930363" sldId="317"/>
        </pc:sldMkLst>
      </pc:sldChg>
      <pc:sldChg chg="del">
        <pc:chgData name="Nathan de Matos" userId="3a5225b8559bdc10" providerId="Windows Live" clId="Web-{BAB3DC45-B492-49A9-A72E-1A5F8E8D806B}" dt="2023-01-04T00:15:49.732" v="266"/>
        <pc:sldMkLst>
          <pc:docMk/>
          <pc:sldMk cId="2151283683" sldId="318"/>
        </pc:sldMkLst>
      </pc:sldChg>
      <pc:sldChg chg="modSp del">
        <pc:chgData name="Nathan de Matos" userId="3a5225b8559bdc10" providerId="Windows Live" clId="Web-{BAB3DC45-B492-49A9-A72E-1A5F8E8D806B}" dt="2023-01-04T00:19:06.236" v="282"/>
        <pc:sldMkLst>
          <pc:docMk/>
          <pc:sldMk cId="2585117362" sldId="319"/>
        </pc:sldMkLst>
        <pc:spChg chg="mod">
          <ac:chgData name="Nathan de Matos" userId="3a5225b8559bdc10" providerId="Windows Live" clId="Web-{BAB3DC45-B492-49A9-A72E-1A5F8E8D806B}" dt="2023-01-04T00:16:24.217" v="272" actId="20577"/>
          <ac:spMkLst>
            <pc:docMk/>
            <pc:sldMk cId="2585117362" sldId="319"/>
            <ac:spMk id="2" creationId="{A51987DC-E8EE-CC56-EDFF-366BB3994BE5}"/>
          </ac:spMkLst>
        </pc:spChg>
      </pc:sldChg>
      <pc:sldChg chg="del">
        <pc:chgData name="Nathan de Matos" userId="3a5225b8559bdc10" providerId="Windows Live" clId="Web-{BAB3DC45-B492-49A9-A72E-1A5F8E8D806B}" dt="2023-01-04T00:21:56.490" v="298"/>
        <pc:sldMkLst>
          <pc:docMk/>
          <pc:sldMk cId="387007395" sldId="320"/>
        </pc:sldMkLst>
      </pc:sldChg>
      <pc:sldChg chg="del">
        <pc:chgData name="Nathan de Matos" userId="3a5225b8559bdc10" providerId="Windows Live" clId="Web-{BAB3DC45-B492-49A9-A72E-1A5F8E8D806B}" dt="2023-01-04T00:39:56.332" v="313"/>
        <pc:sldMkLst>
          <pc:docMk/>
          <pc:sldMk cId="3936727410" sldId="321"/>
        </pc:sldMkLst>
      </pc:sldChg>
      <pc:sldChg chg="del">
        <pc:chgData name="Nathan de Matos" userId="3a5225b8559bdc10" providerId="Windows Live" clId="Web-{BAB3DC45-B492-49A9-A72E-1A5F8E8D806B}" dt="2023-01-04T00:41:20.132" v="339"/>
        <pc:sldMkLst>
          <pc:docMk/>
          <pc:sldMk cId="2236023206" sldId="322"/>
        </pc:sldMkLst>
      </pc:sldChg>
      <pc:sldChg chg="del">
        <pc:chgData name="Nathan de Matos" userId="3a5225b8559bdc10" providerId="Windows Live" clId="Web-{BAB3DC45-B492-49A9-A72E-1A5F8E8D806B}" dt="2023-01-04T00:44:04.950" v="365"/>
        <pc:sldMkLst>
          <pc:docMk/>
          <pc:sldMk cId="2449933450" sldId="323"/>
        </pc:sldMkLst>
      </pc:sldChg>
      <pc:sldChg chg="del">
        <pc:chgData name="Nathan de Matos" userId="3a5225b8559bdc10" providerId="Windows Live" clId="Web-{BAB3DC45-B492-49A9-A72E-1A5F8E8D806B}" dt="2023-01-04T00:46:32.393" v="415"/>
        <pc:sldMkLst>
          <pc:docMk/>
          <pc:sldMk cId="1468832789" sldId="324"/>
        </pc:sldMkLst>
      </pc:sldChg>
      <pc:sldChg chg="del">
        <pc:chgData name="Nathan de Matos" userId="3a5225b8559bdc10" providerId="Windows Live" clId="Web-{BAB3DC45-B492-49A9-A72E-1A5F8E8D806B}" dt="2023-01-04T00:44:43.217" v="374"/>
        <pc:sldMkLst>
          <pc:docMk/>
          <pc:sldMk cId="623169294" sldId="325"/>
        </pc:sldMkLst>
      </pc:sldChg>
      <pc:sldChg chg="del">
        <pc:chgData name="Nathan de Matos" userId="3a5225b8559bdc10" providerId="Windows Live" clId="Web-{BAB3DC45-B492-49A9-A72E-1A5F8E8D806B}" dt="2023-01-04T00:47:38.568" v="425"/>
        <pc:sldMkLst>
          <pc:docMk/>
          <pc:sldMk cId="2670210489" sldId="326"/>
        </pc:sldMkLst>
      </pc:sldChg>
      <pc:sldChg chg="del">
        <pc:chgData name="Nathan de Matos" userId="3a5225b8559bdc10" providerId="Windows Live" clId="Web-{BAB3DC45-B492-49A9-A72E-1A5F8E8D806B}" dt="2023-01-04T00:49:21.196" v="470"/>
        <pc:sldMkLst>
          <pc:docMk/>
          <pc:sldMk cId="2447867003" sldId="335"/>
        </pc:sldMkLst>
      </pc:sldChg>
      <pc:sldChg chg="addSp delSp modSp add replId">
        <pc:chgData name="Nathan de Matos" userId="3a5225b8559bdc10" providerId="Windows Live" clId="Web-{BAB3DC45-B492-49A9-A72E-1A5F8E8D806B}" dt="2023-01-04T00:00:51.649" v="15" actId="1076"/>
        <pc:sldMkLst>
          <pc:docMk/>
          <pc:sldMk cId="1950629109" sldId="385"/>
        </pc:sldMkLst>
        <pc:spChg chg="del">
          <ac:chgData name="Nathan de Matos" userId="3a5225b8559bdc10" providerId="Windows Live" clId="Web-{BAB3DC45-B492-49A9-A72E-1A5F8E8D806B}" dt="2023-01-04T00:00:28.430" v="4"/>
          <ac:spMkLst>
            <pc:docMk/>
            <pc:sldMk cId="1950629109" sldId="385"/>
            <ac:spMk id="8" creationId="{E4424379-1C90-A425-9167-C6C53E5467DA}"/>
          </ac:spMkLst>
        </pc:spChg>
        <pc:spChg chg="add mod">
          <ac:chgData name="Nathan de Matos" userId="3a5225b8559bdc10" providerId="Windows Live" clId="Web-{BAB3DC45-B492-49A9-A72E-1A5F8E8D806B}" dt="2023-01-04T00:00:51.649" v="15" actId="1076"/>
          <ac:spMkLst>
            <pc:docMk/>
            <pc:sldMk cId="1950629109" sldId="385"/>
            <ac:spMk id="10" creationId="{8B75A95D-7365-B7E7-560F-7A0A6870B57F}"/>
          </ac:spMkLst>
        </pc:spChg>
        <pc:picChg chg="del">
          <ac:chgData name="Nathan de Matos" userId="3a5225b8559bdc10" providerId="Windows Live" clId="Web-{BAB3DC45-B492-49A9-A72E-1A5F8E8D806B}" dt="2023-01-04T00:00:28.430" v="3"/>
          <ac:picMkLst>
            <pc:docMk/>
            <pc:sldMk cId="1950629109" sldId="385"/>
            <ac:picMk id="12" creationId="{D69A1AF5-8DD3-85AC-EC6A-2DE700D22D4E}"/>
          </ac:picMkLst>
        </pc:picChg>
        <pc:picChg chg="del">
          <ac:chgData name="Nathan de Matos" userId="3a5225b8559bdc10" providerId="Windows Live" clId="Web-{BAB3DC45-B492-49A9-A72E-1A5F8E8D806B}" dt="2023-01-04T00:00:28.430" v="2"/>
          <ac:picMkLst>
            <pc:docMk/>
            <pc:sldMk cId="1950629109" sldId="385"/>
            <ac:picMk id="16" creationId="{0FAF59E4-321F-2D4C-5EF3-88CC54195D85}"/>
          </ac:picMkLst>
        </pc:picChg>
        <pc:picChg chg="del">
          <ac:chgData name="Nathan de Matos" userId="3a5225b8559bdc10" providerId="Windows Live" clId="Web-{BAB3DC45-B492-49A9-A72E-1A5F8E8D806B}" dt="2023-01-04T00:00:28.430" v="1"/>
          <ac:picMkLst>
            <pc:docMk/>
            <pc:sldMk cId="1950629109" sldId="385"/>
            <ac:picMk id="19" creationId="{FB241EF8-5DF6-867A-DE6E-688C04C5E1AA}"/>
          </ac:picMkLst>
        </pc:picChg>
      </pc:sldChg>
      <pc:sldChg chg="addSp delSp modSp add replId">
        <pc:chgData name="Nathan de Matos" userId="3a5225b8559bdc10" providerId="Windows Live" clId="Web-{BAB3DC45-B492-49A9-A72E-1A5F8E8D806B}" dt="2023-01-04T00:01:57.698" v="29" actId="20577"/>
        <pc:sldMkLst>
          <pc:docMk/>
          <pc:sldMk cId="1031422086" sldId="386"/>
        </pc:sldMkLst>
        <pc:spChg chg="add mod">
          <ac:chgData name="Nathan de Matos" userId="3a5225b8559bdc10" providerId="Windows Live" clId="Web-{BAB3DC45-B492-49A9-A72E-1A5F8E8D806B}" dt="2023-01-04T00:01:57.698" v="29" actId="20577"/>
          <ac:spMkLst>
            <pc:docMk/>
            <pc:sldMk cId="1031422086" sldId="386"/>
            <ac:spMk id="8" creationId="{60551996-2380-DC02-036A-3E68BD1C1F2F}"/>
          </ac:spMkLst>
        </pc:spChg>
        <pc:spChg chg="del">
          <ac:chgData name="Nathan de Matos" userId="3a5225b8559bdc10" providerId="Windows Live" clId="Web-{BAB3DC45-B492-49A9-A72E-1A5F8E8D806B}" dt="2023-01-04T00:01:13.618" v="18"/>
          <ac:spMkLst>
            <pc:docMk/>
            <pc:sldMk cId="1031422086" sldId="386"/>
            <ac:spMk id="10" creationId="{8B75A95D-7365-B7E7-560F-7A0A6870B57F}"/>
          </ac:spMkLst>
        </pc:spChg>
      </pc:sldChg>
      <pc:sldChg chg="addSp delSp modSp add replId">
        <pc:chgData name="Nathan de Matos" userId="3a5225b8559bdc10" providerId="Windows Live" clId="Web-{BAB3DC45-B492-49A9-A72E-1A5F8E8D806B}" dt="2023-01-04T00:02:29.370" v="40" actId="20577"/>
        <pc:sldMkLst>
          <pc:docMk/>
          <pc:sldMk cId="4152113411" sldId="387"/>
        </pc:sldMkLst>
        <pc:spChg chg="del">
          <ac:chgData name="Nathan de Matos" userId="3a5225b8559bdc10" providerId="Windows Live" clId="Web-{BAB3DC45-B492-49A9-A72E-1A5F8E8D806B}" dt="2023-01-04T00:02:05.854" v="32"/>
          <ac:spMkLst>
            <pc:docMk/>
            <pc:sldMk cId="4152113411" sldId="387"/>
            <ac:spMk id="8" creationId="{60551996-2380-DC02-036A-3E68BD1C1F2F}"/>
          </ac:spMkLst>
        </pc:spChg>
        <pc:spChg chg="add mod">
          <ac:chgData name="Nathan de Matos" userId="3a5225b8559bdc10" providerId="Windows Live" clId="Web-{BAB3DC45-B492-49A9-A72E-1A5F8E8D806B}" dt="2023-01-04T00:02:29.370" v="40" actId="20577"/>
          <ac:spMkLst>
            <pc:docMk/>
            <pc:sldMk cId="4152113411" sldId="387"/>
            <ac:spMk id="10" creationId="{295D4A9A-0136-CE0C-EF22-2D4A9D10EDB7}"/>
          </ac:spMkLst>
        </pc:spChg>
      </pc:sldChg>
      <pc:sldChg chg="addSp delSp modSp add replId">
        <pc:chgData name="Nathan de Matos" userId="3a5225b8559bdc10" providerId="Windows Live" clId="Web-{BAB3DC45-B492-49A9-A72E-1A5F8E8D806B}" dt="2023-01-04T00:03:24.324" v="61" actId="20577"/>
        <pc:sldMkLst>
          <pc:docMk/>
          <pc:sldMk cId="1460579250" sldId="388"/>
        </pc:sldMkLst>
        <pc:spChg chg="add mod">
          <ac:chgData name="Nathan de Matos" userId="3a5225b8559bdc10" providerId="Windows Live" clId="Web-{BAB3DC45-B492-49A9-A72E-1A5F8E8D806B}" dt="2023-01-04T00:03:24.324" v="61" actId="20577"/>
          <ac:spMkLst>
            <pc:docMk/>
            <pc:sldMk cId="1460579250" sldId="388"/>
            <ac:spMk id="8" creationId="{870CE9F1-F7F7-900D-3D7E-6CC057BB1B8F}"/>
          </ac:spMkLst>
        </pc:spChg>
        <pc:spChg chg="del">
          <ac:chgData name="Nathan de Matos" userId="3a5225b8559bdc10" providerId="Windows Live" clId="Web-{BAB3DC45-B492-49A9-A72E-1A5F8E8D806B}" dt="2023-01-04T00:02:56.355" v="43"/>
          <ac:spMkLst>
            <pc:docMk/>
            <pc:sldMk cId="1460579250" sldId="388"/>
            <ac:spMk id="10" creationId="{295D4A9A-0136-CE0C-EF22-2D4A9D10EDB7}"/>
          </ac:spMkLst>
        </pc:spChg>
        <pc:picChg chg="add mod">
          <ac:chgData name="Nathan de Matos" userId="3a5225b8559bdc10" providerId="Windows Live" clId="Web-{BAB3DC45-B492-49A9-A72E-1A5F8E8D806B}" dt="2023-01-04T00:03:14.918" v="48" actId="1076"/>
          <ac:picMkLst>
            <pc:docMk/>
            <pc:sldMk cId="1460579250" sldId="388"/>
            <ac:picMk id="12" creationId="{2D997903-8BCF-A631-CC2D-B9D5B75EBBFC}"/>
          </ac:picMkLst>
        </pc:picChg>
        <pc:picChg chg="add mod">
          <ac:chgData name="Nathan de Matos" userId="3a5225b8559bdc10" providerId="Windows Live" clId="Web-{BAB3DC45-B492-49A9-A72E-1A5F8E8D806B}" dt="2023-01-04T00:03:17.012" v="49" actId="1076"/>
          <ac:picMkLst>
            <pc:docMk/>
            <pc:sldMk cId="1460579250" sldId="388"/>
            <ac:picMk id="14" creationId="{D448F40C-2B7C-2BAC-A704-EEFFD49D5120}"/>
          </ac:picMkLst>
        </pc:picChg>
      </pc:sldChg>
      <pc:sldChg chg="addSp delSp modSp add replId">
        <pc:chgData name="Nathan de Matos" userId="3a5225b8559bdc10" providerId="Windows Live" clId="Web-{BAB3DC45-B492-49A9-A72E-1A5F8E8D806B}" dt="2023-01-04T00:04:06.888" v="84" actId="1076"/>
        <pc:sldMkLst>
          <pc:docMk/>
          <pc:sldMk cId="1033922070" sldId="389"/>
        </pc:sldMkLst>
        <pc:spChg chg="del">
          <ac:chgData name="Nathan de Matos" userId="3a5225b8559bdc10" providerId="Windows Live" clId="Web-{BAB3DC45-B492-49A9-A72E-1A5F8E8D806B}" dt="2023-01-04T00:03:40.075" v="66"/>
          <ac:spMkLst>
            <pc:docMk/>
            <pc:sldMk cId="1033922070" sldId="389"/>
            <ac:spMk id="8" creationId="{870CE9F1-F7F7-900D-3D7E-6CC057BB1B8F}"/>
          </ac:spMkLst>
        </pc:spChg>
        <pc:spChg chg="add mod">
          <ac:chgData name="Nathan de Matos" userId="3a5225b8559bdc10" providerId="Windows Live" clId="Web-{BAB3DC45-B492-49A9-A72E-1A5F8E8D806B}" dt="2023-01-04T00:03:59.606" v="82" actId="20577"/>
          <ac:spMkLst>
            <pc:docMk/>
            <pc:sldMk cId="1033922070" sldId="389"/>
            <ac:spMk id="10" creationId="{A5E3C006-60F3-B3F2-6EA8-5C500DB61D98}"/>
          </ac:spMkLst>
        </pc:spChg>
        <pc:picChg chg="del">
          <ac:chgData name="Nathan de Matos" userId="3a5225b8559bdc10" providerId="Windows Live" clId="Web-{BAB3DC45-B492-49A9-A72E-1A5F8E8D806B}" dt="2023-01-04T00:03:40.075" v="65"/>
          <ac:picMkLst>
            <pc:docMk/>
            <pc:sldMk cId="1033922070" sldId="389"/>
            <ac:picMk id="12" creationId="{2D997903-8BCF-A631-CC2D-B9D5B75EBBFC}"/>
          </ac:picMkLst>
        </pc:picChg>
        <pc:picChg chg="add mod">
          <ac:chgData name="Nathan de Matos" userId="3a5225b8559bdc10" providerId="Windows Live" clId="Web-{BAB3DC45-B492-49A9-A72E-1A5F8E8D806B}" dt="2023-01-04T00:04:05.091" v="83" actId="1076"/>
          <ac:picMkLst>
            <pc:docMk/>
            <pc:sldMk cId="1033922070" sldId="389"/>
            <ac:picMk id="13" creationId="{E1AAECF6-AC6F-7EA1-BC05-6D11983397F8}"/>
          </ac:picMkLst>
        </pc:picChg>
        <pc:picChg chg="del">
          <ac:chgData name="Nathan de Matos" userId="3a5225b8559bdc10" providerId="Windows Live" clId="Web-{BAB3DC45-B492-49A9-A72E-1A5F8E8D806B}" dt="2023-01-04T00:03:40.075" v="64"/>
          <ac:picMkLst>
            <pc:docMk/>
            <pc:sldMk cId="1033922070" sldId="389"/>
            <ac:picMk id="14" creationId="{D448F40C-2B7C-2BAC-A704-EEFFD49D5120}"/>
          </ac:picMkLst>
        </pc:picChg>
        <pc:picChg chg="add mod">
          <ac:chgData name="Nathan de Matos" userId="3a5225b8559bdc10" providerId="Windows Live" clId="Web-{BAB3DC45-B492-49A9-A72E-1A5F8E8D806B}" dt="2023-01-04T00:04:06.888" v="84" actId="1076"/>
          <ac:picMkLst>
            <pc:docMk/>
            <pc:sldMk cId="1033922070" sldId="389"/>
            <ac:picMk id="17" creationId="{3593450C-F0A2-71AC-0494-D1D2C441B91D}"/>
          </ac:picMkLst>
        </pc:picChg>
      </pc:sldChg>
      <pc:sldChg chg="addSp delSp modSp add replId">
        <pc:chgData name="Nathan de Matos" userId="3a5225b8559bdc10" providerId="Windows Live" clId="Web-{BAB3DC45-B492-49A9-A72E-1A5F8E8D806B}" dt="2023-01-04T00:05:01.373" v="107" actId="1076"/>
        <pc:sldMkLst>
          <pc:docMk/>
          <pc:sldMk cId="875375641" sldId="390"/>
        </pc:sldMkLst>
        <pc:spChg chg="add mod">
          <ac:chgData name="Nathan de Matos" userId="3a5225b8559bdc10" providerId="Windows Live" clId="Web-{BAB3DC45-B492-49A9-A72E-1A5F8E8D806B}" dt="2023-01-04T00:04:39.342" v="102" actId="20577"/>
          <ac:spMkLst>
            <pc:docMk/>
            <pc:sldMk cId="875375641" sldId="390"/>
            <ac:spMk id="8" creationId="{550706D0-2A31-5612-E623-4E626647DFB0}"/>
          </ac:spMkLst>
        </pc:spChg>
        <pc:spChg chg="del">
          <ac:chgData name="Nathan de Matos" userId="3a5225b8559bdc10" providerId="Windows Live" clId="Web-{BAB3DC45-B492-49A9-A72E-1A5F8E8D806B}" dt="2023-01-04T00:04:16.529" v="89"/>
          <ac:spMkLst>
            <pc:docMk/>
            <pc:sldMk cId="875375641" sldId="390"/>
            <ac:spMk id="10" creationId="{A5E3C006-60F3-B3F2-6EA8-5C500DB61D98}"/>
          </ac:spMkLst>
        </pc:spChg>
        <pc:picChg chg="add mod">
          <ac:chgData name="Nathan de Matos" userId="3a5225b8559bdc10" providerId="Windows Live" clId="Web-{BAB3DC45-B492-49A9-A72E-1A5F8E8D806B}" dt="2023-01-04T00:04:55.983" v="106" actId="1076"/>
          <ac:picMkLst>
            <pc:docMk/>
            <pc:sldMk cId="875375641" sldId="390"/>
            <ac:picMk id="12" creationId="{903C2FE9-574B-2D08-1A1A-21B80B9B6C09}"/>
          </ac:picMkLst>
        </pc:picChg>
        <pc:picChg chg="del">
          <ac:chgData name="Nathan de Matos" userId="3a5225b8559bdc10" providerId="Windows Live" clId="Web-{BAB3DC45-B492-49A9-A72E-1A5F8E8D806B}" dt="2023-01-04T00:04:16.529" v="88"/>
          <ac:picMkLst>
            <pc:docMk/>
            <pc:sldMk cId="875375641" sldId="390"/>
            <ac:picMk id="13" creationId="{E1AAECF6-AC6F-7EA1-BC05-6D11983397F8}"/>
          </ac:picMkLst>
        </pc:picChg>
        <pc:picChg chg="del">
          <ac:chgData name="Nathan de Matos" userId="3a5225b8559bdc10" providerId="Windows Live" clId="Web-{BAB3DC45-B492-49A9-A72E-1A5F8E8D806B}" dt="2023-01-04T00:04:21.513" v="91"/>
          <ac:picMkLst>
            <pc:docMk/>
            <pc:sldMk cId="875375641" sldId="390"/>
            <ac:picMk id="15" creationId="{94108F8C-E067-94FE-BAAD-75F9AD0576B4}"/>
          </ac:picMkLst>
        </pc:picChg>
        <pc:picChg chg="add mod">
          <ac:chgData name="Nathan de Matos" userId="3a5225b8559bdc10" providerId="Windows Live" clId="Web-{BAB3DC45-B492-49A9-A72E-1A5F8E8D806B}" dt="2023-01-04T00:05:01.373" v="107" actId="1076"/>
          <ac:picMkLst>
            <pc:docMk/>
            <pc:sldMk cId="875375641" sldId="390"/>
            <ac:picMk id="16" creationId="{C2581296-3138-2351-F141-3D71A1C684AB}"/>
          </ac:picMkLst>
        </pc:picChg>
        <pc:picChg chg="del">
          <ac:chgData name="Nathan de Matos" userId="3a5225b8559bdc10" providerId="Windows Live" clId="Web-{BAB3DC45-B492-49A9-A72E-1A5F8E8D806B}" dt="2023-01-04T00:04:16.529" v="87"/>
          <ac:picMkLst>
            <pc:docMk/>
            <pc:sldMk cId="875375641" sldId="390"/>
            <ac:picMk id="17" creationId="{3593450C-F0A2-71AC-0494-D1D2C441B91D}"/>
          </ac:picMkLst>
        </pc:picChg>
        <pc:picChg chg="del">
          <ac:chgData name="Nathan de Matos" userId="3a5225b8559bdc10" providerId="Windows Live" clId="Web-{BAB3DC45-B492-49A9-A72E-1A5F8E8D806B}" dt="2023-01-04T00:04:21.513" v="90"/>
          <ac:picMkLst>
            <pc:docMk/>
            <pc:sldMk cId="875375641" sldId="390"/>
            <ac:picMk id="18" creationId="{0D24B610-4522-C453-D624-123D0A42A5FE}"/>
          </ac:picMkLst>
        </pc:picChg>
      </pc:sldChg>
      <pc:sldChg chg="addSp delSp modSp add replId">
        <pc:chgData name="Nathan de Matos" userId="3a5225b8559bdc10" providerId="Windows Live" clId="Web-{BAB3DC45-B492-49A9-A72E-1A5F8E8D806B}" dt="2023-01-04T00:09:38.598" v="115" actId="20577"/>
        <pc:sldMkLst>
          <pc:docMk/>
          <pc:sldMk cId="1377842874" sldId="391"/>
        </pc:sldMkLst>
        <pc:spChg chg="del">
          <ac:chgData name="Nathan de Matos" userId="3a5225b8559bdc10" providerId="Windows Live" clId="Web-{BAB3DC45-B492-49A9-A72E-1A5F8E8D806B}" dt="2023-01-04T00:09:27.348" v="110"/>
          <ac:spMkLst>
            <pc:docMk/>
            <pc:sldMk cId="1377842874" sldId="391"/>
            <ac:spMk id="8" creationId="{550706D0-2A31-5612-E623-4E626647DFB0}"/>
          </ac:spMkLst>
        </pc:spChg>
        <pc:spChg chg="add mod">
          <ac:chgData name="Nathan de Matos" userId="3a5225b8559bdc10" providerId="Windows Live" clId="Web-{BAB3DC45-B492-49A9-A72E-1A5F8E8D806B}" dt="2023-01-04T00:09:38.598" v="115" actId="20577"/>
          <ac:spMkLst>
            <pc:docMk/>
            <pc:sldMk cId="1377842874" sldId="391"/>
            <ac:spMk id="10" creationId="{0C830C89-B4C4-B3A1-1888-2B207273DB8D}"/>
          </ac:spMkLst>
        </pc:spChg>
      </pc:sldChg>
      <pc:sldChg chg="addSp delSp modSp add replId">
        <pc:chgData name="Nathan de Matos" userId="3a5225b8559bdc10" providerId="Windows Live" clId="Web-{BAB3DC45-B492-49A9-A72E-1A5F8E8D806B}" dt="2023-01-04T00:11:41.414" v="135" actId="20577"/>
        <pc:sldMkLst>
          <pc:docMk/>
          <pc:sldMk cId="3888836151" sldId="392"/>
        </pc:sldMkLst>
        <pc:spChg chg="add mod">
          <ac:chgData name="Nathan de Matos" userId="3a5225b8559bdc10" providerId="Windows Live" clId="Web-{BAB3DC45-B492-49A9-A72E-1A5F8E8D806B}" dt="2023-01-04T00:11:41.414" v="135" actId="20577"/>
          <ac:spMkLst>
            <pc:docMk/>
            <pc:sldMk cId="3888836151" sldId="392"/>
            <ac:spMk id="8" creationId="{420E73A8-02FE-C98D-A0C3-CC26F3486F85}"/>
          </ac:spMkLst>
        </pc:spChg>
        <pc:spChg chg="mod">
          <ac:chgData name="Nathan de Matos" userId="3a5225b8559bdc10" providerId="Windows Live" clId="Web-{BAB3DC45-B492-49A9-A72E-1A5F8E8D806B}" dt="2023-01-04T00:10:07.630" v="122" actId="20577"/>
          <ac:spMkLst>
            <pc:docMk/>
            <pc:sldMk cId="3888836151" sldId="392"/>
            <ac:spMk id="9" creationId="{E754FB22-D4F5-E11B-E755-251637D56FC2}"/>
          </ac:spMkLst>
        </pc:spChg>
        <pc:spChg chg="del">
          <ac:chgData name="Nathan de Matos" userId="3a5225b8559bdc10" providerId="Windows Live" clId="Web-{BAB3DC45-B492-49A9-A72E-1A5F8E8D806B}" dt="2023-01-04T00:09:53.739" v="118"/>
          <ac:spMkLst>
            <pc:docMk/>
            <pc:sldMk cId="3888836151" sldId="392"/>
            <ac:spMk id="10" creationId="{0C830C89-B4C4-B3A1-1888-2B207273DB8D}"/>
          </ac:spMkLst>
        </pc:spChg>
        <pc:picChg chg="add mod">
          <ac:chgData name="Nathan de Matos" userId="3a5225b8559bdc10" providerId="Windows Live" clId="Web-{BAB3DC45-B492-49A9-A72E-1A5F8E8D806B}" dt="2023-01-04T00:11:34.913" v="131" actId="14100"/>
          <ac:picMkLst>
            <pc:docMk/>
            <pc:sldMk cId="3888836151" sldId="392"/>
            <ac:picMk id="13" creationId="{12E38938-655A-35DA-B4E2-D2CB27B66E94}"/>
          </ac:picMkLst>
        </pc:picChg>
        <pc:picChg chg="del">
          <ac:chgData name="Nathan de Matos" userId="3a5225b8559bdc10" providerId="Windows Live" clId="Web-{BAB3DC45-B492-49A9-A72E-1A5F8E8D806B}" dt="2023-01-04T00:09:55.458" v="119"/>
          <ac:picMkLst>
            <pc:docMk/>
            <pc:sldMk cId="3888836151" sldId="392"/>
            <ac:picMk id="16" creationId="{C2581296-3138-2351-F141-3D71A1C684AB}"/>
          </ac:picMkLst>
        </pc:picChg>
      </pc:sldChg>
      <pc:sldChg chg="addSp delSp modSp add replId">
        <pc:chgData name="Nathan de Matos" userId="3a5225b8559bdc10" providerId="Windows Live" clId="Web-{BAB3DC45-B492-49A9-A72E-1A5F8E8D806B}" dt="2023-01-04T00:12:24.211" v="168" actId="1076"/>
        <pc:sldMkLst>
          <pc:docMk/>
          <pc:sldMk cId="1368137712" sldId="393"/>
        </pc:sldMkLst>
        <pc:spChg chg="del">
          <ac:chgData name="Nathan de Matos" userId="3a5225b8559bdc10" providerId="Windows Live" clId="Web-{BAB3DC45-B492-49A9-A72E-1A5F8E8D806B}" dt="2023-01-04T00:11:55.086" v="138"/>
          <ac:spMkLst>
            <pc:docMk/>
            <pc:sldMk cId="1368137712" sldId="393"/>
            <ac:spMk id="8" creationId="{420E73A8-02FE-C98D-A0C3-CC26F3486F85}"/>
          </ac:spMkLst>
        </pc:spChg>
        <pc:spChg chg="add mod">
          <ac:chgData name="Nathan de Matos" userId="3a5225b8559bdc10" providerId="Windows Live" clId="Web-{BAB3DC45-B492-49A9-A72E-1A5F8E8D806B}" dt="2023-01-04T00:12:13.977" v="165" actId="20577"/>
          <ac:spMkLst>
            <pc:docMk/>
            <pc:sldMk cId="1368137712" sldId="393"/>
            <ac:spMk id="10" creationId="{955B1C71-A66D-2774-954F-195F57F90E80}"/>
          </ac:spMkLst>
        </pc:spChg>
        <pc:picChg chg="add mod">
          <ac:chgData name="Nathan de Matos" userId="3a5225b8559bdc10" providerId="Windows Live" clId="Web-{BAB3DC45-B492-49A9-A72E-1A5F8E8D806B}" dt="2023-01-04T00:12:18.758" v="166" actId="1076"/>
          <ac:picMkLst>
            <pc:docMk/>
            <pc:sldMk cId="1368137712" sldId="393"/>
            <ac:picMk id="14" creationId="{E3EC6F81-8AC6-547C-E7F7-26A867B49C1E}"/>
          </ac:picMkLst>
        </pc:picChg>
        <pc:picChg chg="add mod">
          <ac:chgData name="Nathan de Matos" userId="3a5225b8559bdc10" providerId="Windows Live" clId="Web-{BAB3DC45-B492-49A9-A72E-1A5F8E8D806B}" dt="2023-01-04T00:12:24.211" v="168" actId="1076"/>
          <ac:picMkLst>
            <pc:docMk/>
            <pc:sldMk cId="1368137712" sldId="393"/>
            <ac:picMk id="16" creationId="{1D99E2F7-C8A3-11B2-DC7D-FEF570307A1E}"/>
          </ac:picMkLst>
        </pc:picChg>
      </pc:sldChg>
      <pc:sldChg chg="delSp add del replId">
        <pc:chgData name="Nathan de Matos" userId="3a5225b8559bdc10" providerId="Windows Live" clId="Web-{BAB3DC45-B492-49A9-A72E-1A5F8E8D806B}" dt="2023-01-04T00:11:49.742" v="136"/>
        <pc:sldMkLst>
          <pc:docMk/>
          <pc:sldMk cId="2921183745" sldId="393"/>
        </pc:sldMkLst>
        <pc:spChg chg="del">
          <ac:chgData name="Nathan de Matos" userId="3a5225b8559bdc10" providerId="Windows Live" clId="Web-{BAB3DC45-B492-49A9-A72E-1A5F8E8D806B}" dt="2023-01-04T00:11:28.507" v="130"/>
          <ac:spMkLst>
            <pc:docMk/>
            <pc:sldMk cId="2921183745" sldId="393"/>
            <ac:spMk id="8" creationId="{420E73A8-02FE-C98D-A0C3-CC26F3486F85}"/>
          </ac:spMkLst>
        </pc:spChg>
      </pc:sldChg>
      <pc:sldChg chg="addSp delSp modSp add replId">
        <pc:chgData name="Nathan de Matos" userId="3a5225b8559bdc10" providerId="Windows Live" clId="Web-{BAB3DC45-B492-49A9-A72E-1A5F8E8D806B}" dt="2023-01-04T00:13:18.697" v="195" actId="1076"/>
        <pc:sldMkLst>
          <pc:docMk/>
          <pc:sldMk cId="2617345266" sldId="394"/>
        </pc:sldMkLst>
        <pc:spChg chg="add mod">
          <ac:chgData name="Nathan de Matos" userId="3a5225b8559bdc10" providerId="Windows Live" clId="Web-{BAB3DC45-B492-49A9-A72E-1A5F8E8D806B}" dt="2023-01-04T00:13:12.806" v="194" actId="20577"/>
          <ac:spMkLst>
            <pc:docMk/>
            <pc:sldMk cId="2617345266" sldId="394"/>
            <ac:spMk id="8" creationId="{7F66B76A-A56F-B50D-53ED-782EC00676A0}"/>
          </ac:spMkLst>
        </pc:spChg>
        <pc:spChg chg="del">
          <ac:chgData name="Nathan de Matos" userId="3a5225b8559bdc10" providerId="Windows Live" clId="Web-{BAB3DC45-B492-49A9-A72E-1A5F8E8D806B}" dt="2023-01-04T00:12:48.009" v="172"/>
          <ac:spMkLst>
            <pc:docMk/>
            <pc:sldMk cId="2617345266" sldId="394"/>
            <ac:spMk id="10" creationId="{955B1C71-A66D-2774-954F-195F57F90E80}"/>
          </ac:spMkLst>
        </pc:spChg>
        <pc:picChg chg="del">
          <ac:chgData name="Nathan de Matos" userId="3a5225b8559bdc10" providerId="Windows Live" clId="Web-{BAB3DC45-B492-49A9-A72E-1A5F8E8D806B}" dt="2023-01-04T00:12:48.009" v="171"/>
          <ac:picMkLst>
            <pc:docMk/>
            <pc:sldMk cId="2617345266" sldId="394"/>
            <ac:picMk id="14" creationId="{E3EC6F81-8AC6-547C-E7F7-26A867B49C1E}"/>
          </ac:picMkLst>
        </pc:picChg>
        <pc:picChg chg="add mod">
          <ac:chgData name="Nathan de Matos" userId="3a5225b8559bdc10" providerId="Windows Live" clId="Web-{BAB3DC45-B492-49A9-A72E-1A5F8E8D806B}" dt="2023-01-04T00:13:18.697" v="195" actId="1076"/>
          <ac:picMkLst>
            <pc:docMk/>
            <pc:sldMk cId="2617345266" sldId="394"/>
            <ac:picMk id="15" creationId="{C6DC5C16-BB9B-B096-DC14-4EF3AD158713}"/>
          </ac:picMkLst>
        </pc:picChg>
        <pc:picChg chg="del">
          <ac:chgData name="Nathan de Matos" userId="3a5225b8559bdc10" providerId="Windows Live" clId="Web-{BAB3DC45-B492-49A9-A72E-1A5F8E8D806B}" dt="2023-01-04T00:12:48.009" v="170"/>
          <ac:picMkLst>
            <pc:docMk/>
            <pc:sldMk cId="2617345266" sldId="394"/>
            <ac:picMk id="16" creationId="{1D99E2F7-C8A3-11B2-DC7D-FEF570307A1E}"/>
          </ac:picMkLst>
        </pc:picChg>
      </pc:sldChg>
      <pc:sldChg chg="addSp delSp modSp add replId">
        <pc:chgData name="Nathan de Matos" userId="3a5225b8559bdc10" providerId="Windows Live" clId="Web-{BAB3DC45-B492-49A9-A72E-1A5F8E8D806B}" dt="2023-01-04T00:14:25.199" v="229" actId="1076"/>
        <pc:sldMkLst>
          <pc:docMk/>
          <pc:sldMk cId="3183034855" sldId="395"/>
        </pc:sldMkLst>
        <pc:spChg chg="del">
          <ac:chgData name="Nathan de Matos" userId="3a5225b8559bdc10" providerId="Windows Live" clId="Web-{BAB3DC45-B492-49A9-A72E-1A5F8E8D806B}" dt="2023-01-04T00:13:40.338" v="198"/>
          <ac:spMkLst>
            <pc:docMk/>
            <pc:sldMk cId="3183034855" sldId="395"/>
            <ac:spMk id="8" creationId="{7F66B76A-A56F-B50D-53ED-782EC00676A0}"/>
          </ac:spMkLst>
        </pc:spChg>
        <pc:spChg chg="add mod">
          <ac:chgData name="Nathan de Matos" userId="3a5225b8559bdc10" providerId="Windows Live" clId="Web-{BAB3DC45-B492-49A9-A72E-1A5F8E8D806B}" dt="2023-01-04T00:14:14.183" v="226" actId="20577"/>
          <ac:spMkLst>
            <pc:docMk/>
            <pc:sldMk cId="3183034855" sldId="395"/>
            <ac:spMk id="10" creationId="{1AE843D6-321A-E508-E1B8-98BBFB1C93EB}"/>
          </ac:spMkLst>
        </pc:spChg>
        <pc:picChg chg="mod">
          <ac:chgData name="Nathan de Matos" userId="3a5225b8559bdc10" providerId="Windows Live" clId="Web-{BAB3DC45-B492-49A9-A72E-1A5F8E8D806B}" dt="2023-01-04T00:14:20.620" v="227" actId="14100"/>
          <ac:picMkLst>
            <pc:docMk/>
            <pc:sldMk cId="3183034855" sldId="395"/>
            <ac:picMk id="13" creationId="{12E38938-655A-35DA-B4E2-D2CB27B66E94}"/>
          </ac:picMkLst>
        </pc:picChg>
        <pc:picChg chg="add mod">
          <ac:chgData name="Nathan de Matos" userId="3a5225b8559bdc10" providerId="Windows Live" clId="Web-{BAB3DC45-B492-49A9-A72E-1A5F8E8D806B}" dt="2023-01-04T00:14:22.214" v="228" actId="1076"/>
          <ac:picMkLst>
            <pc:docMk/>
            <pc:sldMk cId="3183034855" sldId="395"/>
            <ac:picMk id="14" creationId="{A20073DC-D9BB-74B8-CEAD-F535B0522365}"/>
          </ac:picMkLst>
        </pc:picChg>
        <pc:picChg chg="del">
          <ac:chgData name="Nathan de Matos" userId="3a5225b8559bdc10" providerId="Windows Live" clId="Web-{BAB3DC45-B492-49A9-A72E-1A5F8E8D806B}" dt="2023-01-04T00:13:40.338" v="197"/>
          <ac:picMkLst>
            <pc:docMk/>
            <pc:sldMk cId="3183034855" sldId="395"/>
            <ac:picMk id="15" creationId="{C6DC5C16-BB9B-B096-DC14-4EF3AD158713}"/>
          </ac:picMkLst>
        </pc:picChg>
        <pc:picChg chg="add mod">
          <ac:chgData name="Nathan de Matos" userId="3a5225b8559bdc10" providerId="Windows Live" clId="Web-{BAB3DC45-B492-49A9-A72E-1A5F8E8D806B}" dt="2023-01-04T00:14:25.199" v="229" actId="1076"/>
          <ac:picMkLst>
            <pc:docMk/>
            <pc:sldMk cId="3183034855" sldId="395"/>
            <ac:picMk id="17" creationId="{52BADAD3-0491-CFCB-7B4A-29B55A133FCD}"/>
          </ac:picMkLst>
        </pc:picChg>
      </pc:sldChg>
      <pc:sldChg chg="addSp delSp modSp add replId">
        <pc:chgData name="Nathan de Matos" userId="3a5225b8559bdc10" providerId="Windows Live" clId="Web-{BAB3DC45-B492-49A9-A72E-1A5F8E8D806B}" dt="2023-01-04T00:15:28.341" v="265" actId="1076"/>
        <pc:sldMkLst>
          <pc:docMk/>
          <pc:sldMk cId="903203376" sldId="396"/>
        </pc:sldMkLst>
        <pc:spChg chg="add mod">
          <ac:chgData name="Nathan de Matos" userId="3a5225b8559bdc10" providerId="Windows Live" clId="Web-{BAB3DC45-B492-49A9-A72E-1A5F8E8D806B}" dt="2023-01-04T00:15:15.590" v="261" actId="20577"/>
          <ac:spMkLst>
            <pc:docMk/>
            <pc:sldMk cId="903203376" sldId="396"/>
            <ac:spMk id="8" creationId="{36FD6BD5-9FFD-5F99-83A4-0FFE8FA4E6B5}"/>
          </ac:spMkLst>
        </pc:spChg>
        <pc:spChg chg="del">
          <ac:chgData name="Nathan de Matos" userId="3a5225b8559bdc10" providerId="Windows Live" clId="Web-{BAB3DC45-B492-49A9-A72E-1A5F8E8D806B}" dt="2023-01-04T00:14:43.043" v="234"/>
          <ac:spMkLst>
            <pc:docMk/>
            <pc:sldMk cId="903203376" sldId="396"/>
            <ac:spMk id="10" creationId="{1AE843D6-321A-E508-E1B8-98BBFB1C93EB}"/>
          </ac:spMkLst>
        </pc:spChg>
        <pc:picChg chg="mod">
          <ac:chgData name="Nathan de Matos" userId="3a5225b8559bdc10" providerId="Windows Live" clId="Web-{BAB3DC45-B492-49A9-A72E-1A5F8E8D806B}" dt="2023-01-04T00:15:23.903" v="263" actId="14100"/>
          <ac:picMkLst>
            <pc:docMk/>
            <pc:sldMk cId="903203376" sldId="396"/>
            <ac:picMk id="13" creationId="{12E38938-655A-35DA-B4E2-D2CB27B66E94}"/>
          </ac:picMkLst>
        </pc:picChg>
        <pc:picChg chg="del">
          <ac:chgData name="Nathan de Matos" userId="3a5225b8559bdc10" providerId="Windows Live" clId="Web-{BAB3DC45-B492-49A9-A72E-1A5F8E8D806B}" dt="2023-01-04T00:14:43.043" v="233"/>
          <ac:picMkLst>
            <pc:docMk/>
            <pc:sldMk cId="903203376" sldId="396"/>
            <ac:picMk id="14" creationId="{A20073DC-D9BB-74B8-CEAD-F535B0522365}"/>
          </ac:picMkLst>
        </pc:picChg>
        <pc:picChg chg="add mod">
          <ac:chgData name="Nathan de Matos" userId="3a5225b8559bdc10" providerId="Windows Live" clId="Web-{BAB3DC45-B492-49A9-A72E-1A5F8E8D806B}" dt="2023-01-04T00:15:25.075" v="264" actId="1076"/>
          <ac:picMkLst>
            <pc:docMk/>
            <pc:sldMk cId="903203376" sldId="396"/>
            <ac:picMk id="15" creationId="{70545E6B-766C-6C7B-4FDA-699F8A40C8F1}"/>
          </ac:picMkLst>
        </pc:picChg>
        <pc:picChg chg="del">
          <ac:chgData name="Nathan de Matos" userId="3a5225b8559bdc10" providerId="Windows Live" clId="Web-{BAB3DC45-B492-49A9-A72E-1A5F8E8D806B}" dt="2023-01-04T00:14:43.043" v="232"/>
          <ac:picMkLst>
            <pc:docMk/>
            <pc:sldMk cId="903203376" sldId="396"/>
            <ac:picMk id="17" creationId="{52BADAD3-0491-CFCB-7B4A-29B55A133FCD}"/>
          </ac:picMkLst>
        </pc:picChg>
        <pc:picChg chg="add mod">
          <ac:chgData name="Nathan de Matos" userId="3a5225b8559bdc10" providerId="Windows Live" clId="Web-{BAB3DC45-B492-49A9-A72E-1A5F8E8D806B}" dt="2023-01-04T00:15:28.341" v="265" actId="1076"/>
          <ac:picMkLst>
            <pc:docMk/>
            <pc:sldMk cId="903203376" sldId="396"/>
            <ac:picMk id="18" creationId="{7E13B825-C7BC-45E0-641A-4D84965D3B06}"/>
          </ac:picMkLst>
        </pc:picChg>
      </pc:sldChg>
      <pc:sldChg chg="addSp delSp modSp add replId">
        <pc:chgData name="Nathan de Matos" userId="3a5225b8559bdc10" providerId="Windows Live" clId="Web-{BAB3DC45-B492-49A9-A72E-1A5F8E8D806B}" dt="2023-01-04T00:18:17.469" v="281" actId="1076"/>
        <pc:sldMkLst>
          <pc:docMk/>
          <pc:sldMk cId="2979820185" sldId="397"/>
        </pc:sldMkLst>
        <pc:spChg chg="del">
          <ac:chgData name="Nathan de Matos" userId="3a5225b8559bdc10" providerId="Windows Live" clId="Web-{BAB3DC45-B492-49A9-A72E-1A5F8E8D806B}" dt="2023-01-04T00:15:57.638" v="270"/>
          <ac:spMkLst>
            <pc:docMk/>
            <pc:sldMk cId="2979820185" sldId="397"/>
            <ac:spMk id="8" creationId="{36FD6BD5-9FFD-5F99-83A4-0FFE8FA4E6B5}"/>
          </ac:spMkLst>
        </pc:spChg>
        <pc:spChg chg="add mod">
          <ac:chgData name="Nathan de Matos" userId="3a5225b8559bdc10" providerId="Windows Live" clId="Web-{BAB3DC45-B492-49A9-A72E-1A5F8E8D806B}" dt="2023-01-04T00:16:43.670" v="280" actId="20577"/>
          <ac:spMkLst>
            <pc:docMk/>
            <pc:sldMk cId="2979820185" sldId="397"/>
            <ac:spMk id="10" creationId="{5CC92B9D-DB6A-77EA-E642-B728F75A747B}"/>
          </ac:spMkLst>
        </pc:spChg>
        <pc:picChg chg="del">
          <ac:chgData name="Nathan de Matos" userId="3a5225b8559bdc10" providerId="Windows Live" clId="Web-{BAB3DC45-B492-49A9-A72E-1A5F8E8D806B}" dt="2023-01-04T00:16:01.904" v="271"/>
          <ac:picMkLst>
            <pc:docMk/>
            <pc:sldMk cId="2979820185" sldId="397"/>
            <ac:picMk id="13" creationId="{12E38938-655A-35DA-B4E2-D2CB27B66E94}"/>
          </ac:picMkLst>
        </pc:picChg>
        <pc:picChg chg="add mod">
          <ac:chgData name="Nathan de Matos" userId="3a5225b8559bdc10" providerId="Windows Live" clId="Web-{BAB3DC45-B492-49A9-A72E-1A5F8E8D806B}" dt="2023-01-04T00:18:17.469" v="281" actId="1076"/>
          <ac:picMkLst>
            <pc:docMk/>
            <pc:sldMk cId="2979820185" sldId="397"/>
            <ac:picMk id="14" creationId="{FCC314E9-846E-1AF5-FEC8-7E59F78E430C}"/>
          </ac:picMkLst>
        </pc:picChg>
        <pc:picChg chg="del">
          <ac:chgData name="Nathan de Matos" userId="3a5225b8559bdc10" providerId="Windows Live" clId="Web-{BAB3DC45-B492-49A9-A72E-1A5F8E8D806B}" dt="2023-01-04T00:15:57.638" v="269"/>
          <ac:picMkLst>
            <pc:docMk/>
            <pc:sldMk cId="2979820185" sldId="397"/>
            <ac:picMk id="15" creationId="{70545E6B-766C-6C7B-4FDA-699F8A40C8F1}"/>
          </ac:picMkLst>
        </pc:picChg>
        <pc:picChg chg="del">
          <ac:chgData name="Nathan de Matos" userId="3a5225b8559bdc10" providerId="Windows Live" clId="Web-{BAB3DC45-B492-49A9-A72E-1A5F8E8D806B}" dt="2023-01-04T00:15:57.638" v="268"/>
          <ac:picMkLst>
            <pc:docMk/>
            <pc:sldMk cId="2979820185" sldId="397"/>
            <ac:picMk id="18" creationId="{7E13B825-C7BC-45E0-641A-4D84965D3B06}"/>
          </ac:picMkLst>
        </pc:picChg>
      </pc:sldChg>
      <pc:sldChg chg="addSp delSp modSp add replId">
        <pc:chgData name="Nathan de Matos" userId="3a5225b8559bdc10" providerId="Windows Live" clId="Web-{BAB3DC45-B492-49A9-A72E-1A5F8E8D806B}" dt="2023-01-04T00:20:04.472" v="297" actId="14100"/>
        <pc:sldMkLst>
          <pc:docMk/>
          <pc:sldMk cId="120324486" sldId="398"/>
        </pc:sldMkLst>
        <pc:spChg chg="add mod">
          <ac:chgData name="Nathan de Matos" userId="3a5225b8559bdc10" providerId="Windows Live" clId="Web-{BAB3DC45-B492-49A9-A72E-1A5F8E8D806B}" dt="2023-01-04T00:19:53.706" v="294" actId="1076"/>
          <ac:spMkLst>
            <pc:docMk/>
            <pc:sldMk cId="120324486" sldId="398"/>
            <ac:spMk id="8" creationId="{3F10920F-3922-99B8-5B2B-716036F88DFE}"/>
          </ac:spMkLst>
        </pc:spChg>
        <pc:spChg chg="mod">
          <ac:chgData name="Nathan de Matos" userId="3a5225b8559bdc10" providerId="Windows Live" clId="Web-{BAB3DC45-B492-49A9-A72E-1A5F8E8D806B}" dt="2023-01-04T00:19:39.081" v="291" actId="20577"/>
          <ac:spMkLst>
            <pc:docMk/>
            <pc:sldMk cId="120324486" sldId="398"/>
            <ac:spMk id="9" creationId="{E754FB22-D4F5-E11B-E755-251637D56FC2}"/>
          </ac:spMkLst>
        </pc:spChg>
        <pc:spChg chg="del">
          <ac:chgData name="Nathan de Matos" userId="3a5225b8559bdc10" providerId="Windows Live" clId="Web-{BAB3DC45-B492-49A9-A72E-1A5F8E8D806B}" dt="2023-01-04T00:19:18.643" v="284"/>
          <ac:spMkLst>
            <pc:docMk/>
            <pc:sldMk cId="120324486" sldId="398"/>
            <ac:spMk id="10" creationId="{5CC92B9D-DB6A-77EA-E642-B728F75A747B}"/>
          </ac:spMkLst>
        </pc:spChg>
        <pc:picChg chg="add mod">
          <ac:chgData name="Nathan de Matos" userId="3a5225b8559bdc10" providerId="Windows Live" clId="Web-{BAB3DC45-B492-49A9-A72E-1A5F8E8D806B}" dt="2023-01-04T00:20:04.472" v="297" actId="14100"/>
          <ac:picMkLst>
            <pc:docMk/>
            <pc:sldMk cId="120324486" sldId="398"/>
            <ac:picMk id="13" creationId="{E82AB8A4-7E19-66AD-2F38-83ACF48F693C}"/>
          </ac:picMkLst>
        </pc:picChg>
        <pc:picChg chg="del">
          <ac:chgData name="Nathan de Matos" userId="3a5225b8559bdc10" providerId="Windows Live" clId="Web-{BAB3DC45-B492-49A9-A72E-1A5F8E8D806B}" dt="2023-01-04T00:19:21.861" v="285"/>
          <ac:picMkLst>
            <pc:docMk/>
            <pc:sldMk cId="120324486" sldId="398"/>
            <ac:picMk id="14" creationId="{FCC314E9-846E-1AF5-FEC8-7E59F78E430C}"/>
          </ac:picMkLst>
        </pc:picChg>
      </pc:sldChg>
      <pc:sldChg chg="addSp delSp modSp add replId">
        <pc:chgData name="Nathan de Matos" userId="3a5225b8559bdc10" providerId="Windows Live" clId="Web-{BAB3DC45-B492-49A9-A72E-1A5F8E8D806B}" dt="2023-01-04T00:22:31.538" v="312" actId="1076"/>
        <pc:sldMkLst>
          <pc:docMk/>
          <pc:sldMk cId="2295689836" sldId="399"/>
        </pc:sldMkLst>
        <pc:spChg chg="del">
          <ac:chgData name="Nathan de Matos" userId="3a5225b8559bdc10" providerId="Windows Live" clId="Web-{BAB3DC45-B492-49A9-A72E-1A5F8E8D806B}" dt="2023-01-04T00:22:04.443" v="300"/>
          <ac:spMkLst>
            <pc:docMk/>
            <pc:sldMk cId="2295689836" sldId="399"/>
            <ac:spMk id="8" creationId="{3F10920F-3922-99B8-5B2B-716036F88DFE}"/>
          </ac:spMkLst>
        </pc:spChg>
        <pc:spChg chg="add mod">
          <ac:chgData name="Nathan de Matos" userId="3a5225b8559bdc10" providerId="Windows Live" clId="Web-{BAB3DC45-B492-49A9-A72E-1A5F8E8D806B}" dt="2023-01-04T00:22:23.131" v="310" actId="20577"/>
          <ac:spMkLst>
            <pc:docMk/>
            <pc:sldMk cId="2295689836" sldId="399"/>
            <ac:spMk id="10" creationId="{06F34B63-C768-6B0E-8D80-6F4774A6CA80}"/>
          </ac:spMkLst>
        </pc:spChg>
        <pc:picChg chg="add mod">
          <ac:chgData name="Nathan de Matos" userId="3a5225b8559bdc10" providerId="Windows Live" clId="Web-{BAB3DC45-B492-49A9-A72E-1A5F8E8D806B}" dt="2023-01-04T00:22:27.037" v="311" actId="1076"/>
          <ac:picMkLst>
            <pc:docMk/>
            <pc:sldMk cId="2295689836" sldId="399"/>
            <ac:picMk id="14" creationId="{76D65320-3970-2AAB-BDF6-750A3D40CAEE}"/>
          </ac:picMkLst>
        </pc:picChg>
        <pc:picChg chg="add mod">
          <ac:chgData name="Nathan de Matos" userId="3a5225b8559bdc10" providerId="Windows Live" clId="Web-{BAB3DC45-B492-49A9-A72E-1A5F8E8D806B}" dt="2023-01-04T00:22:31.538" v="312" actId="1076"/>
          <ac:picMkLst>
            <pc:docMk/>
            <pc:sldMk cId="2295689836" sldId="399"/>
            <ac:picMk id="16" creationId="{643FB244-0FB3-78B5-82F2-871580EE570E}"/>
          </ac:picMkLst>
        </pc:picChg>
      </pc:sldChg>
      <pc:sldChg chg="addSp delSp modSp add replId">
        <pc:chgData name="Nathan de Matos" userId="3a5225b8559bdc10" providerId="Windows Live" clId="Web-{BAB3DC45-B492-49A9-A72E-1A5F8E8D806B}" dt="2023-01-04T00:42:23.322" v="361" actId="1076"/>
        <pc:sldMkLst>
          <pc:docMk/>
          <pc:sldMk cId="2888113611" sldId="400"/>
        </pc:sldMkLst>
        <pc:spChg chg="add mod">
          <ac:chgData name="Nathan de Matos" userId="3a5225b8559bdc10" providerId="Windows Live" clId="Web-{BAB3DC45-B492-49A9-A72E-1A5F8E8D806B}" dt="2023-01-04T00:40:34.552" v="331" actId="20577"/>
          <ac:spMkLst>
            <pc:docMk/>
            <pc:sldMk cId="2888113611" sldId="400"/>
            <ac:spMk id="8" creationId="{1DB26194-3764-F66F-8A74-E60773709806}"/>
          </ac:spMkLst>
        </pc:spChg>
        <pc:spChg chg="mod">
          <ac:chgData name="Nathan de Matos" userId="3a5225b8559bdc10" providerId="Windows Live" clId="Web-{BAB3DC45-B492-49A9-A72E-1A5F8E8D806B}" dt="2023-01-04T00:41:10.350" v="338" actId="20577"/>
          <ac:spMkLst>
            <pc:docMk/>
            <pc:sldMk cId="2888113611" sldId="400"/>
            <ac:spMk id="9" creationId="{E754FB22-D4F5-E11B-E755-251637D56FC2}"/>
          </ac:spMkLst>
        </pc:spChg>
        <pc:spChg chg="del">
          <ac:chgData name="Nathan de Matos" userId="3a5225b8559bdc10" providerId="Windows Live" clId="Web-{BAB3DC45-B492-49A9-A72E-1A5F8E8D806B}" dt="2023-01-04T00:40:13.458" v="317"/>
          <ac:spMkLst>
            <pc:docMk/>
            <pc:sldMk cId="2888113611" sldId="400"/>
            <ac:spMk id="10" creationId="{06F34B63-C768-6B0E-8D80-6F4774A6CA80}"/>
          </ac:spMkLst>
        </pc:spChg>
        <pc:picChg chg="del">
          <ac:chgData name="Nathan de Matos" userId="3a5225b8559bdc10" providerId="Windows Live" clId="Web-{BAB3DC45-B492-49A9-A72E-1A5F8E8D806B}" dt="2023-01-04T00:42:05.774" v="354"/>
          <ac:picMkLst>
            <pc:docMk/>
            <pc:sldMk cId="2888113611" sldId="400"/>
            <ac:picMk id="13" creationId="{E82AB8A4-7E19-66AD-2F38-83ACF48F693C}"/>
          </ac:picMkLst>
        </pc:picChg>
        <pc:picChg chg="del">
          <ac:chgData name="Nathan de Matos" userId="3a5225b8559bdc10" providerId="Windows Live" clId="Web-{BAB3DC45-B492-49A9-A72E-1A5F8E8D806B}" dt="2023-01-04T00:40:13.458" v="316"/>
          <ac:picMkLst>
            <pc:docMk/>
            <pc:sldMk cId="2888113611" sldId="400"/>
            <ac:picMk id="14" creationId="{76D65320-3970-2AAB-BDF6-750A3D40CAEE}"/>
          </ac:picMkLst>
        </pc:picChg>
        <pc:picChg chg="add mod">
          <ac:chgData name="Nathan de Matos" userId="3a5225b8559bdc10" providerId="Windows Live" clId="Web-{BAB3DC45-B492-49A9-A72E-1A5F8E8D806B}" dt="2023-01-04T00:42:18.509" v="360" actId="1076"/>
          <ac:picMkLst>
            <pc:docMk/>
            <pc:sldMk cId="2888113611" sldId="400"/>
            <ac:picMk id="15" creationId="{634D3C03-ADC7-4B01-1908-D56516012B9C}"/>
          </ac:picMkLst>
        </pc:picChg>
        <pc:picChg chg="del">
          <ac:chgData name="Nathan de Matos" userId="3a5225b8559bdc10" providerId="Windows Live" clId="Web-{BAB3DC45-B492-49A9-A72E-1A5F8E8D806B}" dt="2023-01-04T00:40:13.458" v="315"/>
          <ac:picMkLst>
            <pc:docMk/>
            <pc:sldMk cId="2888113611" sldId="400"/>
            <ac:picMk id="16" creationId="{643FB244-0FB3-78B5-82F2-871580EE570E}"/>
          </ac:picMkLst>
        </pc:picChg>
        <pc:picChg chg="add mod">
          <ac:chgData name="Nathan de Matos" userId="3a5225b8559bdc10" providerId="Windows Live" clId="Web-{BAB3DC45-B492-49A9-A72E-1A5F8E8D806B}" dt="2023-01-04T00:42:23.322" v="361" actId="1076"/>
          <ac:picMkLst>
            <pc:docMk/>
            <pc:sldMk cId="2888113611" sldId="400"/>
            <ac:picMk id="18" creationId="{47F4D193-06D1-85A4-9314-BE572F17F07B}"/>
          </ac:picMkLst>
        </pc:picChg>
      </pc:sldChg>
      <pc:sldChg chg="addSp delSp modSp add replId">
        <pc:chgData name="Nathan de Matos" userId="3a5225b8559bdc10" providerId="Windows Live" clId="Web-{BAB3DC45-B492-49A9-A72E-1A5F8E8D806B}" dt="2023-01-04T00:43:54.778" v="364" actId="1076"/>
        <pc:sldMkLst>
          <pc:docMk/>
          <pc:sldMk cId="281591348" sldId="401"/>
        </pc:sldMkLst>
        <pc:spChg chg="del">
          <ac:chgData name="Nathan de Matos" userId="3a5225b8559bdc10" providerId="Windows Live" clId="Web-{BAB3DC45-B492-49A9-A72E-1A5F8E8D806B}" dt="2023-01-04T00:41:28.664" v="343"/>
          <ac:spMkLst>
            <pc:docMk/>
            <pc:sldMk cId="281591348" sldId="401"/>
            <ac:spMk id="8" creationId="{1DB26194-3764-F66F-8A74-E60773709806}"/>
          </ac:spMkLst>
        </pc:spChg>
        <pc:spChg chg="add mod">
          <ac:chgData name="Nathan de Matos" userId="3a5225b8559bdc10" providerId="Windows Live" clId="Web-{BAB3DC45-B492-49A9-A72E-1A5F8E8D806B}" dt="2023-01-04T00:41:45.227" v="348" actId="14100"/>
          <ac:spMkLst>
            <pc:docMk/>
            <pc:sldMk cId="281591348" sldId="401"/>
            <ac:spMk id="10" creationId="{ED21436B-ED3B-DC99-99D6-28DEC2162285}"/>
          </ac:spMkLst>
        </pc:spChg>
        <pc:picChg chg="del">
          <ac:chgData name="Nathan de Matos" userId="3a5225b8559bdc10" providerId="Windows Live" clId="Web-{BAB3DC45-B492-49A9-A72E-1A5F8E8D806B}" dt="2023-01-04T00:41:56.462" v="352"/>
          <ac:picMkLst>
            <pc:docMk/>
            <pc:sldMk cId="281591348" sldId="401"/>
            <ac:picMk id="13" creationId="{E82AB8A4-7E19-66AD-2F38-83ACF48F693C}"/>
          </ac:picMkLst>
        </pc:picChg>
        <pc:picChg chg="add mod">
          <ac:chgData name="Nathan de Matos" userId="3a5225b8559bdc10" providerId="Windows Live" clId="Web-{BAB3DC45-B492-49A9-A72E-1A5F8E8D806B}" dt="2023-01-04T00:42:29.025" v="362" actId="1076"/>
          <ac:picMkLst>
            <pc:docMk/>
            <pc:sldMk cId="281591348" sldId="401"/>
            <ac:picMk id="14" creationId="{9BC2B901-4BD5-6D1A-29B7-90D7AD02F703}"/>
          </ac:picMkLst>
        </pc:picChg>
        <pc:picChg chg="del">
          <ac:chgData name="Nathan de Matos" userId="3a5225b8559bdc10" providerId="Windows Live" clId="Web-{BAB3DC45-B492-49A9-A72E-1A5F8E8D806B}" dt="2023-01-04T00:41:28.664" v="342"/>
          <ac:picMkLst>
            <pc:docMk/>
            <pc:sldMk cId="281591348" sldId="401"/>
            <ac:picMk id="15" creationId="{634D3C03-ADC7-4B01-1908-D56516012B9C}"/>
          </ac:picMkLst>
        </pc:picChg>
        <pc:picChg chg="add mod">
          <ac:chgData name="Nathan de Matos" userId="3a5225b8559bdc10" providerId="Windows Live" clId="Web-{BAB3DC45-B492-49A9-A72E-1A5F8E8D806B}" dt="2023-01-04T00:43:54.778" v="364" actId="1076"/>
          <ac:picMkLst>
            <pc:docMk/>
            <pc:sldMk cId="281591348" sldId="401"/>
            <ac:picMk id="17" creationId="{A53D2BDD-A0AA-1CF1-F7E6-5AB73F491124}"/>
          </ac:picMkLst>
        </pc:picChg>
        <pc:picChg chg="del">
          <ac:chgData name="Nathan de Matos" userId="3a5225b8559bdc10" providerId="Windows Live" clId="Web-{BAB3DC45-B492-49A9-A72E-1A5F8E8D806B}" dt="2023-01-04T00:41:28.664" v="341"/>
          <ac:picMkLst>
            <pc:docMk/>
            <pc:sldMk cId="281591348" sldId="401"/>
            <ac:picMk id="18" creationId="{47F4D193-06D1-85A4-9314-BE572F17F07B}"/>
          </ac:picMkLst>
        </pc:picChg>
      </pc:sldChg>
      <pc:sldChg chg="addSp delSp modSp add replId">
        <pc:chgData name="Nathan de Matos" userId="3a5225b8559bdc10" providerId="Windows Live" clId="Web-{BAB3DC45-B492-49A9-A72E-1A5F8E8D806B}" dt="2023-01-04T00:44:33.248" v="373" actId="1076"/>
        <pc:sldMkLst>
          <pc:docMk/>
          <pc:sldMk cId="3683489136" sldId="402"/>
        </pc:sldMkLst>
        <pc:spChg chg="add mod">
          <ac:chgData name="Nathan de Matos" userId="3a5225b8559bdc10" providerId="Windows Live" clId="Web-{BAB3DC45-B492-49A9-A72E-1A5F8E8D806B}" dt="2023-01-04T00:44:29.373" v="372" actId="1076"/>
          <ac:spMkLst>
            <pc:docMk/>
            <pc:sldMk cId="3683489136" sldId="402"/>
            <ac:spMk id="8" creationId="{8FEF143F-64F6-7FE4-BE9D-036D2C0954E3}"/>
          </ac:spMkLst>
        </pc:spChg>
        <pc:spChg chg="del">
          <ac:chgData name="Nathan de Matos" userId="3a5225b8559bdc10" providerId="Windows Live" clId="Web-{BAB3DC45-B492-49A9-A72E-1A5F8E8D806B}" dt="2023-01-04T00:44:16.607" v="369"/>
          <ac:spMkLst>
            <pc:docMk/>
            <pc:sldMk cId="3683489136" sldId="402"/>
            <ac:spMk id="10" creationId="{ED21436B-ED3B-DC99-99D6-28DEC2162285}"/>
          </ac:spMkLst>
        </pc:spChg>
        <pc:picChg chg="add mod">
          <ac:chgData name="Nathan de Matos" userId="3a5225b8559bdc10" providerId="Windows Live" clId="Web-{BAB3DC45-B492-49A9-A72E-1A5F8E8D806B}" dt="2023-01-04T00:44:33.248" v="373" actId="1076"/>
          <ac:picMkLst>
            <pc:docMk/>
            <pc:sldMk cId="3683489136" sldId="402"/>
            <ac:picMk id="13" creationId="{2600E84F-085B-4C58-C86A-82DD810448FF}"/>
          </ac:picMkLst>
        </pc:picChg>
        <pc:picChg chg="del">
          <ac:chgData name="Nathan de Matos" userId="3a5225b8559bdc10" providerId="Windows Live" clId="Web-{BAB3DC45-B492-49A9-A72E-1A5F8E8D806B}" dt="2023-01-04T00:44:16.607" v="368"/>
          <ac:picMkLst>
            <pc:docMk/>
            <pc:sldMk cId="3683489136" sldId="402"/>
            <ac:picMk id="14" creationId="{9BC2B901-4BD5-6D1A-29B7-90D7AD02F703}"/>
          </ac:picMkLst>
        </pc:picChg>
        <pc:picChg chg="del">
          <ac:chgData name="Nathan de Matos" userId="3a5225b8559bdc10" providerId="Windows Live" clId="Web-{BAB3DC45-B492-49A9-A72E-1A5F8E8D806B}" dt="2023-01-04T00:44:16.607" v="367"/>
          <ac:picMkLst>
            <pc:docMk/>
            <pc:sldMk cId="3683489136" sldId="402"/>
            <ac:picMk id="17" creationId="{A53D2BDD-A0AA-1CF1-F7E6-5AB73F491124}"/>
          </ac:picMkLst>
        </pc:picChg>
      </pc:sldChg>
      <pc:sldChg chg="addSp delSp modSp add replId">
        <pc:chgData name="Nathan de Matos" userId="3a5225b8559bdc10" providerId="Windows Live" clId="Web-{BAB3DC45-B492-49A9-A72E-1A5F8E8D806B}" dt="2023-01-04T00:45:45.829" v="410" actId="1076"/>
        <pc:sldMkLst>
          <pc:docMk/>
          <pc:sldMk cId="991912690" sldId="403"/>
        </pc:sldMkLst>
        <pc:spChg chg="del">
          <ac:chgData name="Nathan de Matos" userId="3a5225b8559bdc10" providerId="Windows Live" clId="Web-{BAB3DC45-B492-49A9-A72E-1A5F8E8D806B}" dt="2023-01-04T00:45:00.281" v="377"/>
          <ac:spMkLst>
            <pc:docMk/>
            <pc:sldMk cId="991912690" sldId="403"/>
            <ac:spMk id="8" creationId="{8FEF143F-64F6-7FE4-BE9D-036D2C0954E3}"/>
          </ac:spMkLst>
        </pc:spChg>
        <pc:spChg chg="add mod">
          <ac:chgData name="Nathan de Matos" userId="3a5225b8559bdc10" providerId="Windows Live" clId="Web-{BAB3DC45-B492-49A9-A72E-1A5F8E8D806B}" dt="2023-01-04T00:45:32.360" v="407" actId="20577"/>
          <ac:spMkLst>
            <pc:docMk/>
            <pc:sldMk cId="991912690" sldId="403"/>
            <ac:spMk id="10" creationId="{5A316FF6-3A78-EEA5-4ABA-6221C87C75D9}"/>
          </ac:spMkLst>
        </pc:spChg>
        <pc:picChg chg="del">
          <ac:chgData name="Nathan de Matos" userId="3a5225b8559bdc10" providerId="Windows Live" clId="Web-{BAB3DC45-B492-49A9-A72E-1A5F8E8D806B}" dt="2023-01-04T00:45:00.281" v="376"/>
          <ac:picMkLst>
            <pc:docMk/>
            <pc:sldMk cId="991912690" sldId="403"/>
            <ac:picMk id="13" creationId="{2600E84F-085B-4C58-C86A-82DD810448FF}"/>
          </ac:picMkLst>
        </pc:picChg>
        <pc:picChg chg="add mod">
          <ac:chgData name="Nathan de Matos" userId="3a5225b8559bdc10" providerId="Windows Live" clId="Web-{BAB3DC45-B492-49A9-A72E-1A5F8E8D806B}" dt="2023-01-04T00:45:41.798" v="409" actId="1076"/>
          <ac:picMkLst>
            <pc:docMk/>
            <pc:sldMk cId="991912690" sldId="403"/>
            <ac:picMk id="14" creationId="{931A0A50-4A8C-AD92-966E-8CF7EFDE2ACF}"/>
          </ac:picMkLst>
        </pc:picChg>
        <pc:picChg chg="add mod">
          <ac:chgData name="Nathan de Matos" userId="3a5225b8559bdc10" providerId="Windows Live" clId="Web-{BAB3DC45-B492-49A9-A72E-1A5F8E8D806B}" dt="2023-01-04T00:45:45.829" v="410" actId="1076"/>
          <ac:picMkLst>
            <pc:docMk/>
            <pc:sldMk cId="991912690" sldId="403"/>
            <ac:picMk id="16" creationId="{4551B311-741E-9B07-AAC9-11D7F9772D3A}"/>
          </ac:picMkLst>
        </pc:picChg>
      </pc:sldChg>
      <pc:sldChg chg="addSp delSp modSp add replId">
        <pc:chgData name="Nathan de Matos" userId="3a5225b8559bdc10" providerId="Windows Live" clId="Web-{BAB3DC45-B492-49A9-A72E-1A5F8E8D806B}" dt="2023-01-04T00:47:09.395" v="424" actId="1076"/>
        <pc:sldMkLst>
          <pc:docMk/>
          <pc:sldMk cId="2712559335" sldId="404"/>
        </pc:sldMkLst>
        <pc:spChg chg="add mod">
          <ac:chgData name="Nathan de Matos" userId="3a5225b8559bdc10" providerId="Windows Live" clId="Web-{BAB3DC45-B492-49A9-A72E-1A5F8E8D806B}" dt="2023-01-04T00:46:51.269" v="418" actId="1076"/>
          <ac:spMkLst>
            <pc:docMk/>
            <pc:sldMk cId="2712559335" sldId="404"/>
            <ac:spMk id="8" creationId="{E668C82F-1FDB-0D9D-CB13-8260AB76B0FC}"/>
          </ac:spMkLst>
        </pc:spChg>
        <pc:spChg chg="del">
          <ac:chgData name="Nathan de Matos" userId="3a5225b8559bdc10" providerId="Windows Live" clId="Web-{BAB3DC45-B492-49A9-A72E-1A5F8E8D806B}" dt="2023-01-04T00:46:23.409" v="414"/>
          <ac:spMkLst>
            <pc:docMk/>
            <pc:sldMk cId="2712559335" sldId="404"/>
            <ac:spMk id="10" creationId="{5A316FF6-3A78-EEA5-4ABA-6221C87C75D9}"/>
          </ac:spMkLst>
        </pc:spChg>
        <pc:picChg chg="add mod">
          <ac:chgData name="Nathan de Matos" userId="3a5225b8559bdc10" providerId="Windows Live" clId="Web-{BAB3DC45-B492-49A9-A72E-1A5F8E8D806B}" dt="2023-01-04T00:46:53.894" v="419" actId="1076"/>
          <ac:picMkLst>
            <pc:docMk/>
            <pc:sldMk cId="2712559335" sldId="404"/>
            <ac:picMk id="13" creationId="{9FABE681-0B65-AA5F-A650-F4DA5EBA067B}"/>
          </ac:picMkLst>
        </pc:picChg>
        <pc:picChg chg="del">
          <ac:chgData name="Nathan de Matos" userId="3a5225b8559bdc10" providerId="Windows Live" clId="Web-{BAB3DC45-B492-49A9-A72E-1A5F8E8D806B}" dt="2023-01-04T00:46:23.409" v="413"/>
          <ac:picMkLst>
            <pc:docMk/>
            <pc:sldMk cId="2712559335" sldId="404"/>
            <ac:picMk id="14" creationId="{931A0A50-4A8C-AD92-966E-8CF7EFDE2ACF}"/>
          </ac:picMkLst>
        </pc:picChg>
        <pc:picChg chg="del">
          <ac:chgData name="Nathan de Matos" userId="3a5225b8559bdc10" providerId="Windows Live" clId="Web-{BAB3DC45-B492-49A9-A72E-1A5F8E8D806B}" dt="2023-01-04T00:46:23.409" v="412"/>
          <ac:picMkLst>
            <pc:docMk/>
            <pc:sldMk cId="2712559335" sldId="404"/>
            <ac:picMk id="16" creationId="{4551B311-741E-9B07-AAC9-11D7F9772D3A}"/>
          </ac:picMkLst>
        </pc:picChg>
        <pc:picChg chg="add mod">
          <ac:chgData name="Nathan de Matos" userId="3a5225b8559bdc10" providerId="Windows Live" clId="Web-{BAB3DC45-B492-49A9-A72E-1A5F8E8D806B}" dt="2023-01-04T00:47:09.395" v="424" actId="1076"/>
          <ac:picMkLst>
            <pc:docMk/>
            <pc:sldMk cId="2712559335" sldId="404"/>
            <ac:picMk id="17" creationId="{B71717AA-47C5-8938-AFF2-480528DD3462}"/>
          </ac:picMkLst>
        </pc:picChg>
      </pc:sldChg>
      <pc:sldChg chg="addSp delSp modSp add replId">
        <pc:chgData name="Nathan de Matos" userId="3a5225b8559bdc10" providerId="Windows Live" clId="Web-{BAB3DC45-B492-49A9-A72E-1A5F8E8D806B}" dt="2023-01-04T00:48:55.977" v="469" actId="1076"/>
        <pc:sldMkLst>
          <pc:docMk/>
          <pc:sldMk cId="448320054" sldId="405"/>
        </pc:sldMkLst>
        <pc:spChg chg="del">
          <ac:chgData name="Nathan de Matos" userId="3a5225b8559bdc10" providerId="Windows Live" clId="Web-{BAB3DC45-B492-49A9-A72E-1A5F8E8D806B}" dt="2023-01-04T00:48:00.100" v="428"/>
          <ac:spMkLst>
            <pc:docMk/>
            <pc:sldMk cId="448320054" sldId="405"/>
            <ac:spMk id="8" creationId="{E668C82F-1FDB-0D9D-CB13-8260AB76B0FC}"/>
          </ac:spMkLst>
        </pc:spChg>
        <pc:spChg chg="add mod">
          <ac:chgData name="Nathan de Matos" userId="3a5225b8559bdc10" providerId="Windows Live" clId="Web-{BAB3DC45-B492-49A9-A72E-1A5F8E8D806B}" dt="2023-01-04T00:48:48.742" v="467" actId="20577"/>
          <ac:spMkLst>
            <pc:docMk/>
            <pc:sldMk cId="448320054" sldId="405"/>
            <ac:spMk id="10" creationId="{9630AABF-D482-57C1-FEEF-EF3D5EF9AA49}"/>
          </ac:spMkLst>
        </pc:spChg>
        <pc:picChg chg="del">
          <ac:chgData name="Nathan de Matos" userId="3a5225b8559bdc10" providerId="Windows Live" clId="Web-{BAB3DC45-B492-49A9-A72E-1A5F8E8D806B}" dt="2023-01-04T00:48:00.100" v="427"/>
          <ac:picMkLst>
            <pc:docMk/>
            <pc:sldMk cId="448320054" sldId="405"/>
            <ac:picMk id="13" creationId="{9FABE681-0B65-AA5F-A650-F4DA5EBA067B}"/>
          </ac:picMkLst>
        </pc:picChg>
        <pc:picChg chg="add mod">
          <ac:chgData name="Nathan de Matos" userId="3a5225b8559bdc10" providerId="Windows Live" clId="Web-{BAB3DC45-B492-49A9-A72E-1A5F8E8D806B}" dt="2023-01-04T00:48:55.977" v="469" actId="1076"/>
          <ac:picMkLst>
            <pc:docMk/>
            <pc:sldMk cId="448320054" sldId="405"/>
            <ac:picMk id="14" creationId="{990A3CB7-CE69-DE9B-E3D8-86818854FCF4}"/>
          </ac:picMkLst>
        </pc:picChg>
        <pc:picChg chg="add mod">
          <ac:chgData name="Nathan de Matos" userId="3a5225b8559bdc10" providerId="Windows Live" clId="Web-{BAB3DC45-B492-49A9-A72E-1A5F8E8D806B}" dt="2023-01-04T00:48:53.508" v="468" actId="1076"/>
          <ac:picMkLst>
            <pc:docMk/>
            <pc:sldMk cId="448320054" sldId="405"/>
            <ac:picMk id="16" creationId="{5C0A76BE-5338-971F-8F63-C367CB5FFD74}"/>
          </ac:picMkLst>
        </pc:picChg>
        <pc:picChg chg="del">
          <ac:chgData name="Nathan de Matos" userId="3a5225b8559bdc10" providerId="Windows Live" clId="Web-{BAB3DC45-B492-49A9-A72E-1A5F8E8D806B}" dt="2023-01-04T00:48:02.553" v="429"/>
          <ac:picMkLst>
            <pc:docMk/>
            <pc:sldMk cId="448320054" sldId="405"/>
            <ac:picMk id="17" creationId="{B71717AA-47C5-8938-AFF2-480528DD3462}"/>
          </ac:picMkLst>
        </pc:picChg>
      </pc:sldChg>
    </pc:docChg>
  </pc:docChgLst>
  <pc:docChgLst>
    <pc:chgData name="Nathan de Matos" userId="3a5225b8559bdc10" providerId="Windows Live" clId="Web-{60D0596B-02B5-4EEC-876D-791057E1971D}"/>
    <pc:docChg chg="modSld">
      <pc:chgData name="Nathan de Matos" userId="3a5225b8559bdc10" providerId="Windows Live" clId="Web-{60D0596B-02B5-4EEC-876D-791057E1971D}" dt="2023-01-21T18:21:56.925" v="1" actId="20577"/>
      <pc:docMkLst>
        <pc:docMk/>
      </pc:docMkLst>
      <pc:sldChg chg="modSp">
        <pc:chgData name="Nathan de Matos" userId="3a5225b8559bdc10" providerId="Windows Live" clId="Web-{60D0596B-02B5-4EEC-876D-791057E1971D}" dt="2023-01-21T18:21:56.925" v="1" actId="20577"/>
        <pc:sldMkLst>
          <pc:docMk/>
          <pc:sldMk cId="4060466995" sldId="421"/>
        </pc:sldMkLst>
        <pc:spChg chg="mod">
          <ac:chgData name="Nathan de Matos" userId="3a5225b8559bdc10" providerId="Windows Live" clId="Web-{60D0596B-02B5-4EEC-876D-791057E1971D}" dt="2023-01-21T18:21:56.925" v="1" actId="20577"/>
          <ac:spMkLst>
            <pc:docMk/>
            <pc:sldMk cId="4060466995" sldId="421"/>
            <ac:spMk id="10" creationId="{42D5DE3A-C2EE-8D65-88F7-CC5CD2A6DA13}"/>
          </ac:spMkLst>
        </pc:spChg>
      </pc:sldChg>
    </pc:docChg>
  </pc:docChgLst>
  <pc:docChgLst>
    <pc:chgData name="Nathan de Matos" userId="3a5225b8559bdc10" providerId="Windows Live" clId="Web-{C2DB8E31-6038-4114-95EC-1026198DFAA7}"/>
    <pc:docChg chg="addSld delSld modSld">
      <pc:chgData name="Nathan de Matos" userId="3a5225b8559bdc10" providerId="Windows Live" clId="Web-{C2DB8E31-6038-4114-95EC-1026198DFAA7}" dt="2023-02-10T00:58:41.946" v="404" actId="1076"/>
      <pc:docMkLst>
        <pc:docMk/>
      </pc:docMkLst>
      <pc:sldChg chg="addSp delSp modSp add replId">
        <pc:chgData name="Nathan de Matos" userId="3a5225b8559bdc10" providerId="Windows Live" clId="Web-{C2DB8E31-6038-4114-95EC-1026198DFAA7}" dt="2023-02-10T00:58:41.946" v="404" actId="1076"/>
        <pc:sldMkLst>
          <pc:docMk/>
          <pc:sldMk cId="3962016506" sldId="448"/>
        </pc:sldMkLst>
        <pc:spChg chg="mod">
          <ac:chgData name="Nathan de Matos" userId="3a5225b8559bdc10" providerId="Windows Live" clId="Web-{C2DB8E31-6038-4114-95EC-1026198DFAA7}" dt="2023-02-10T00:58:41.946" v="404" actId="1076"/>
          <ac:spMkLst>
            <pc:docMk/>
            <pc:sldMk cId="3962016506" sldId="448"/>
            <ac:spMk id="8" creationId="{57EFD2A5-F3F8-E789-3C57-93428AC8C1FE}"/>
          </ac:spMkLst>
        </pc:spChg>
        <pc:picChg chg="del">
          <ac:chgData name="Nathan de Matos" userId="3a5225b8559bdc10" providerId="Windows Live" clId="Web-{C2DB8E31-6038-4114-95EC-1026198DFAA7}" dt="2023-02-09T22:03:43.618" v="3"/>
          <ac:picMkLst>
            <pc:docMk/>
            <pc:sldMk cId="3962016506" sldId="448"/>
            <ac:picMk id="7" creationId="{F476B8F2-3866-CE83-504C-01B5D8ED41F8}"/>
          </ac:picMkLst>
        </pc:picChg>
        <pc:picChg chg="add">
          <ac:chgData name="Nathan de Matos" userId="3a5225b8559bdc10" providerId="Windows Live" clId="Web-{C2DB8E31-6038-4114-95EC-1026198DFAA7}" dt="2023-02-09T22:04:18.385" v="7"/>
          <ac:picMkLst>
            <pc:docMk/>
            <pc:sldMk cId="3962016506" sldId="448"/>
            <ac:picMk id="11" creationId="{DE358D66-CCC7-F511-5F3C-F76C31D8646E}"/>
          </ac:picMkLst>
        </pc:picChg>
        <pc:picChg chg="add">
          <ac:chgData name="Nathan de Matos" userId="3a5225b8559bdc10" providerId="Windows Live" clId="Web-{C2DB8E31-6038-4114-95EC-1026198DFAA7}" dt="2023-02-09T22:04:18.400" v="8"/>
          <ac:picMkLst>
            <pc:docMk/>
            <pc:sldMk cId="3962016506" sldId="448"/>
            <ac:picMk id="13" creationId="{BE1AD1B0-D9C3-0153-B076-56732CA02522}"/>
          </ac:picMkLst>
        </pc:picChg>
        <pc:picChg chg="del">
          <ac:chgData name="Nathan de Matos" userId="3a5225b8559bdc10" providerId="Windows Live" clId="Web-{C2DB8E31-6038-4114-95EC-1026198DFAA7}" dt="2023-02-09T22:03:45.431" v="4"/>
          <ac:picMkLst>
            <pc:docMk/>
            <pc:sldMk cId="3962016506" sldId="448"/>
            <ac:picMk id="15" creationId="{AD9EA7DC-91E4-6813-6DD9-4C3E2722A7C4}"/>
          </ac:picMkLst>
        </pc:picChg>
        <pc:picChg chg="del">
          <ac:chgData name="Nathan de Matos" userId="3a5225b8559bdc10" providerId="Windows Live" clId="Web-{C2DB8E31-6038-4114-95EC-1026198DFAA7}" dt="2023-02-09T22:03:43.618" v="2"/>
          <ac:picMkLst>
            <pc:docMk/>
            <pc:sldMk cId="3962016506" sldId="448"/>
            <ac:picMk id="16" creationId="{12D1AC25-7BFA-11CF-5330-23B0C95511BD}"/>
          </ac:picMkLst>
        </pc:picChg>
        <pc:picChg chg="del">
          <ac:chgData name="Nathan de Matos" userId="3a5225b8559bdc10" providerId="Windows Live" clId="Web-{C2DB8E31-6038-4114-95EC-1026198DFAA7}" dt="2023-02-09T22:03:43.618" v="1"/>
          <ac:picMkLst>
            <pc:docMk/>
            <pc:sldMk cId="3962016506" sldId="448"/>
            <ac:picMk id="17" creationId="{4C2491AA-FFB3-043D-6D29-0A5B44D657B3}"/>
          </ac:picMkLst>
        </pc:picChg>
      </pc:sldChg>
      <pc:sldChg chg="add del replId">
        <pc:chgData name="Nathan de Matos" userId="3a5225b8559bdc10" providerId="Windows Live" clId="Web-{C2DB8E31-6038-4114-95EC-1026198DFAA7}" dt="2023-02-09T22:03:58.790" v="6"/>
        <pc:sldMkLst>
          <pc:docMk/>
          <pc:sldMk cId="55778772" sldId="449"/>
        </pc:sldMkLst>
      </pc:sldChg>
    </pc:docChg>
  </pc:docChgLst>
  <pc:docChgLst>
    <pc:chgData name="Nathan de Matos" userId="3a5225b8559bdc10" providerId="Windows Live" clId="Web-{6268021D-561B-4B76-8DEE-3E6AB58CBCAD}"/>
    <pc:docChg chg="modSld">
      <pc:chgData name="Nathan de Matos" userId="3a5225b8559bdc10" providerId="Windows Live" clId="Web-{6268021D-561B-4B76-8DEE-3E6AB58CBCAD}" dt="2022-09-26T22:32:37.417" v="2" actId="20577"/>
      <pc:docMkLst>
        <pc:docMk/>
      </pc:docMkLst>
      <pc:sldChg chg="modSp">
        <pc:chgData name="Nathan de Matos" userId="3a5225b8559bdc10" providerId="Windows Live" clId="Web-{6268021D-561B-4B76-8DEE-3E6AB58CBCAD}" dt="2022-09-26T22:32:37.417" v="2" actId="20577"/>
        <pc:sldMkLst>
          <pc:docMk/>
          <pc:sldMk cId="2447867003" sldId="335"/>
        </pc:sldMkLst>
        <pc:spChg chg="mod">
          <ac:chgData name="Nathan de Matos" userId="3a5225b8559bdc10" providerId="Windows Live" clId="Web-{6268021D-561B-4B76-8DEE-3E6AB58CBCAD}" dt="2022-09-26T22:32:37.417" v="2" actId="20577"/>
          <ac:spMkLst>
            <pc:docMk/>
            <pc:sldMk cId="2447867003" sldId="335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6B606F52-D43B-409F-B23A-EEBF4F03D2E7}"/>
    <pc:docChg chg="addSld modSld">
      <pc:chgData name="Nathan de Matos" userId="3a5225b8559bdc10" providerId="Windows Live" clId="Web-{6B606F52-D43B-409F-B23A-EEBF4F03D2E7}" dt="2022-08-15T14:50:03.019" v="21" actId="20577"/>
      <pc:docMkLst>
        <pc:docMk/>
      </pc:docMkLst>
      <pc:sldChg chg="delSp modSp add replId">
        <pc:chgData name="Nathan de Matos" userId="3a5225b8559bdc10" providerId="Windows Live" clId="Web-{6B606F52-D43B-409F-B23A-EEBF4F03D2E7}" dt="2022-08-15T14:50:03.019" v="21" actId="20577"/>
        <pc:sldMkLst>
          <pc:docMk/>
          <pc:sldMk cId="3842326965" sldId="285"/>
        </pc:sldMkLst>
        <pc:spChg chg="mod">
          <ac:chgData name="Nathan de Matos" userId="3a5225b8559bdc10" providerId="Windows Live" clId="Web-{6B606F52-D43B-409F-B23A-EEBF4F03D2E7}" dt="2022-08-15T14:50:03.019" v="21" actId="20577"/>
          <ac:spMkLst>
            <pc:docMk/>
            <pc:sldMk cId="3842326965" sldId="285"/>
            <ac:spMk id="4" creationId="{13557D90-4C2D-3E8C-9AAE-1B91A28B7EB8}"/>
          </ac:spMkLst>
        </pc:spChg>
        <pc:picChg chg="del">
          <ac:chgData name="Nathan de Matos" userId="3a5225b8559bdc10" providerId="Windows Live" clId="Web-{6B606F52-D43B-409F-B23A-EEBF4F03D2E7}" dt="2022-08-15T14:49:52.113" v="1"/>
          <ac:picMkLst>
            <pc:docMk/>
            <pc:sldMk cId="3842326965" sldId="285"/>
            <ac:picMk id="7" creationId="{A7C6F5B8-481A-F315-AE69-F63560B9ABFA}"/>
          </ac:picMkLst>
        </pc:picChg>
      </pc:sldChg>
    </pc:docChg>
  </pc:docChgLst>
  <pc:docChgLst>
    <pc:chgData name="Nathan de Matos" userId="3a5225b8559bdc10" providerId="Windows Live" clId="Web-{06742E91-B23D-4AED-BC8C-8E8EF15070F6}"/>
    <pc:docChg chg="addSld modSld sldOrd">
      <pc:chgData name="Nathan de Matos" userId="3a5225b8559bdc10" providerId="Windows Live" clId="Web-{06742E91-B23D-4AED-BC8C-8E8EF15070F6}" dt="2023-02-07T19:23:35.787" v="234" actId="20577"/>
      <pc:docMkLst>
        <pc:docMk/>
      </pc:docMkLst>
      <pc:sldChg chg="ord">
        <pc:chgData name="Nathan de Matos" userId="3a5225b8559bdc10" providerId="Windows Live" clId="Web-{06742E91-B23D-4AED-BC8C-8E8EF15070F6}" dt="2023-02-07T18:49:44.280" v="165"/>
        <pc:sldMkLst>
          <pc:docMk/>
          <pc:sldMk cId="4060466995" sldId="421"/>
        </pc:sldMkLst>
      </pc:sldChg>
      <pc:sldChg chg="addSp delSp modSp">
        <pc:chgData name="Nathan de Matos" userId="3a5225b8559bdc10" providerId="Windows Live" clId="Web-{06742E91-B23D-4AED-BC8C-8E8EF15070F6}" dt="2023-02-07T18:53:09.536" v="175" actId="1076"/>
        <pc:sldMkLst>
          <pc:docMk/>
          <pc:sldMk cId="1737040158" sldId="432"/>
        </pc:sldMkLst>
        <pc:spChg chg="mod">
          <ac:chgData name="Nathan de Matos" userId="3a5225b8559bdc10" providerId="Windows Live" clId="Web-{06742E91-B23D-4AED-BC8C-8E8EF15070F6}" dt="2023-02-07T18:53:05.239" v="173" actId="14100"/>
          <ac:spMkLst>
            <pc:docMk/>
            <pc:sldMk cId="1737040158" sldId="432"/>
            <ac:spMk id="8" creationId="{57EFD2A5-F3F8-E789-3C57-93428AC8C1FE}"/>
          </ac:spMkLst>
        </pc:spChg>
        <pc:picChg chg="mod">
          <ac:chgData name="Nathan de Matos" userId="3a5225b8559bdc10" providerId="Windows Live" clId="Web-{06742E91-B23D-4AED-BC8C-8E8EF15070F6}" dt="2023-02-07T18:53:09.520" v="174" actId="1076"/>
          <ac:picMkLst>
            <pc:docMk/>
            <pc:sldMk cId="1737040158" sldId="432"/>
            <ac:picMk id="7" creationId="{D17835A9-E58E-A874-18DF-6D286E33B8AD}"/>
          </ac:picMkLst>
        </pc:picChg>
        <pc:picChg chg="mod">
          <ac:chgData name="Nathan de Matos" userId="3a5225b8559bdc10" providerId="Windows Live" clId="Web-{06742E91-B23D-4AED-BC8C-8E8EF15070F6}" dt="2023-02-07T18:53:09.536" v="175" actId="1076"/>
          <ac:picMkLst>
            <pc:docMk/>
            <pc:sldMk cId="1737040158" sldId="432"/>
            <ac:picMk id="10" creationId="{63894C6F-0C0B-D114-EEFA-DD2DCB644815}"/>
          </ac:picMkLst>
        </pc:picChg>
        <pc:picChg chg="del">
          <ac:chgData name="Nathan de Matos" userId="3a5225b8559bdc10" providerId="Windows Live" clId="Web-{06742E91-B23D-4AED-BC8C-8E8EF15070F6}" dt="2023-02-07T18:52:46.223" v="168"/>
          <ac:picMkLst>
            <pc:docMk/>
            <pc:sldMk cId="1737040158" sldId="432"/>
            <ac:picMk id="13" creationId="{63FD3D12-8CC6-A182-4856-DC3578A566ED}"/>
          </ac:picMkLst>
        </pc:picChg>
        <pc:picChg chg="add">
          <ac:chgData name="Nathan de Matos" userId="3a5225b8559bdc10" providerId="Windows Live" clId="Web-{06742E91-B23D-4AED-BC8C-8E8EF15070F6}" dt="2023-02-07T18:52:46.598" v="169"/>
          <ac:picMkLst>
            <pc:docMk/>
            <pc:sldMk cId="1737040158" sldId="432"/>
            <ac:picMk id="14" creationId="{D2AFC8E3-988B-83F0-B6E5-F66EECCE6651}"/>
          </ac:picMkLst>
        </pc:picChg>
      </pc:sldChg>
      <pc:sldChg chg="modSp">
        <pc:chgData name="Nathan de Matos" userId="3a5225b8559bdc10" providerId="Windows Live" clId="Web-{06742E91-B23D-4AED-BC8C-8E8EF15070F6}" dt="2023-02-07T17:05:32.833" v="76" actId="20577"/>
        <pc:sldMkLst>
          <pc:docMk/>
          <pc:sldMk cId="318805507" sldId="434"/>
        </pc:sldMkLst>
        <pc:spChg chg="mod">
          <ac:chgData name="Nathan de Matos" userId="3a5225b8559bdc10" providerId="Windows Live" clId="Web-{06742E91-B23D-4AED-BC8C-8E8EF15070F6}" dt="2023-02-07T17:05:32.833" v="76" actId="20577"/>
          <ac:spMkLst>
            <pc:docMk/>
            <pc:sldMk cId="318805507" sldId="434"/>
            <ac:spMk id="8" creationId="{57EFD2A5-F3F8-E789-3C57-93428AC8C1FE}"/>
          </ac:spMkLst>
        </pc:spChg>
      </pc:sldChg>
      <pc:sldChg chg="addSp delSp modSp add replId">
        <pc:chgData name="Nathan de Matos" userId="3a5225b8559bdc10" providerId="Windows Live" clId="Web-{06742E91-B23D-4AED-BC8C-8E8EF15070F6}" dt="2023-02-07T18:52:58.848" v="172" actId="14100"/>
        <pc:sldMkLst>
          <pc:docMk/>
          <pc:sldMk cId="603318439" sldId="435"/>
        </pc:sldMkLst>
        <pc:spChg chg="mod">
          <ac:chgData name="Nathan de Matos" userId="3a5225b8559bdc10" providerId="Windows Live" clId="Web-{06742E91-B23D-4AED-BC8C-8E8EF15070F6}" dt="2023-02-07T18:52:58.848" v="172" actId="14100"/>
          <ac:spMkLst>
            <pc:docMk/>
            <pc:sldMk cId="603318439" sldId="435"/>
            <ac:spMk id="8" creationId="{57EFD2A5-F3F8-E789-3C57-93428AC8C1FE}"/>
          </ac:spMkLst>
        </pc:spChg>
        <pc:picChg chg="del">
          <ac:chgData name="Nathan de Matos" userId="3a5225b8559bdc10" providerId="Windows Live" clId="Web-{06742E91-B23D-4AED-BC8C-8E8EF15070F6}" dt="2023-02-07T18:39:19.202" v="148"/>
          <ac:picMkLst>
            <pc:docMk/>
            <pc:sldMk cId="603318439" sldId="435"/>
            <ac:picMk id="7" creationId="{D17835A9-E58E-A874-18DF-6D286E33B8AD}"/>
          </ac:picMkLst>
        </pc:picChg>
        <pc:picChg chg="del">
          <ac:chgData name="Nathan de Matos" userId="3a5225b8559bdc10" providerId="Windows Live" clId="Web-{06742E91-B23D-4AED-BC8C-8E8EF15070F6}" dt="2023-02-07T18:39:20.046" v="149"/>
          <ac:picMkLst>
            <pc:docMk/>
            <pc:sldMk cId="603318439" sldId="435"/>
            <ac:picMk id="10" creationId="{63894C6F-0C0B-D114-EEFA-DD2DCB644815}"/>
          </ac:picMkLst>
        </pc:picChg>
        <pc:picChg chg="add mod">
          <ac:chgData name="Nathan de Matos" userId="3a5225b8559bdc10" providerId="Windows Live" clId="Web-{06742E91-B23D-4AED-BC8C-8E8EF15070F6}" dt="2023-02-07T18:41:32.408" v="152" actId="14100"/>
          <ac:picMkLst>
            <pc:docMk/>
            <pc:sldMk cId="603318439" sldId="435"/>
            <ac:picMk id="11" creationId="{236B6A96-D879-CA96-B07B-BCE3E12124F0}"/>
          </ac:picMkLst>
        </pc:picChg>
        <pc:picChg chg="del">
          <ac:chgData name="Nathan de Matos" userId="3a5225b8559bdc10" providerId="Windows Live" clId="Web-{06742E91-B23D-4AED-BC8C-8E8EF15070F6}" dt="2023-02-07T18:52:52.535" v="170"/>
          <ac:picMkLst>
            <pc:docMk/>
            <pc:sldMk cId="603318439" sldId="435"/>
            <ac:picMk id="13" creationId="{63FD3D12-8CC6-A182-4856-DC3578A566ED}"/>
          </ac:picMkLst>
        </pc:picChg>
        <pc:picChg chg="add mod">
          <ac:chgData name="Nathan de Matos" userId="3a5225b8559bdc10" providerId="Windows Live" clId="Web-{06742E91-B23D-4AED-BC8C-8E8EF15070F6}" dt="2023-02-07T18:41:53.706" v="156" actId="14100"/>
          <ac:picMkLst>
            <pc:docMk/>
            <pc:sldMk cId="603318439" sldId="435"/>
            <ac:picMk id="14" creationId="{3BBE8516-68F6-B455-4004-2A85F75D9FCE}"/>
          </ac:picMkLst>
        </pc:picChg>
        <pc:picChg chg="add">
          <ac:chgData name="Nathan de Matos" userId="3a5225b8559bdc10" providerId="Windows Live" clId="Web-{06742E91-B23D-4AED-BC8C-8E8EF15070F6}" dt="2023-02-07T18:52:52.723" v="171"/>
          <ac:picMkLst>
            <pc:docMk/>
            <pc:sldMk cId="603318439" sldId="435"/>
            <ac:picMk id="16" creationId="{931E38E9-F59B-650B-BFE2-500928FD2706}"/>
          </ac:picMkLst>
        </pc:picChg>
      </pc:sldChg>
      <pc:sldChg chg="addSp delSp modSp add ord replId">
        <pc:chgData name="Nathan de Matos" userId="3a5225b8559bdc10" providerId="Windows Live" clId="Web-{06742E91-B23D-4AED-BC8C-8E8EF15070F6}" dt="2023-02-07T18:54:58.586" v="193" actId="20577"/>
        <pc:sldMkLst>
          <pc:docMk/>
          <pc:sldMk cId="2571805346" sldId="436"/>
        </pc:sldMkLst>
        <pc:spChg chg="mod">
          <ac:chgData name="Nathan de Matos" userId="3a5225b8559bdc10" providerId="Windows Live" clId="Web-{06742E91-B23D-4AED-BC8C-8E8EF15070F6}" dt="2023-02-07T18:54:58.586" v="193" actId="20577"/>
          <ac:spMkLst>
            <pc:docMk/>
            <pc:sldMk cId="2571805346" sldId="436"/>
            <ac:spMk id="8" creationId="{57EFD2A5-F3F8-E789-3C57-93428AC8C1FE}"/>
          </ac:spMkLst>
        </pc:spChg>
        <pc:spChg chg="mod">
          <ac:chgData name="Nathan de Matos" userId="3a5225b8559bdc10" providerId="Windows Live" clId="Web-{06742E91-B23D-4AED-BC8C-8E8EF15070F6}" dt="2023-02-07T18:53:55.568" v="183" actId="20577"/>
          <ac:spMkLst>
            <pc:docMk/>
            <pc:sldMk cId="2571805346" sldId="436"/>
            <ac:spMk id="9" creationId="{E754FB22-D4F5-E11B-E755-251637D56FC2}"/>
          </ac:spMkLst>
        </pc:spChg>
        <pc:picChg chg="add mod">
          <ac:chgData name="Nathan de Matos" userId="3a5225b8559bdc10" providerId="Windows Live" clId="Web-{06742E91-B23D-4AED-BC8C-8E8EF15070F6}" dt="2023-02-07T18:54:48.898" v="189" actId="14100"/>
          <ac:picMkLst>
            <pc:docMk/>
            <pc:sldMk cId="2571805346" sldId="436"/>
            <ac:picMk id="7" creationId="{F476B8F2-3866-CE83-504C-01B5D8ED41F8}"/>
          </ac:picMkLst>
        </pc:picChg>
        <pc:picChg chg="del">
          <ac:chgData name="Nathan de Matos" userId="3a5225b8559bdc10" providerId="Windows Live" clId="Web-{06742E91-B23D-4AED-BC8C-8E8EF15070F6}" dt="2023-02-07T18:54:53.585" v="190"/>
          <ac:picMkLst>
            <pc:docMk/>
            <pc:sldMk cId="2571805346" sldId="436"/>
            <ac:picMk id="11" creationId="{236B6A96-D879-CA96-B07B-BCE3E12124F0}"/>
          </ac:picMkLst>
        </pc:picChg>
        <pc:picChg chg="del">
          <ac:chgData name="Nathan de Matos" userId="3a5225b8559bdc10" providerId="Windows Live" clId="Web-{06742E91-B23D-4AED-BC8C-8E8EF15070F6}" dt="2023-02-07T18:54:08.772" v="184"/>
          <ac:picMkLst>
            <pc:docMk/>
            <pc:sldMk cId="2571805346" sldId="436"/>
            <ac:picMk id="13" creationId="{63FD3D12-8CC6-A182-4856-DC3578A566ED}"/>
          </ac:picMkLst>
        </pc:picChg>
        <pc:picChg chg="del">
          <ac:chgData name="Nathan de Matos" userId="3a5225b8559bdc10" providerId="Windows Live" clId="Web-{06742E91-B23D-4AED-BC8C-8E8EF15070F6}" dt="2023-02-07T18:54:54.476" v="191"/>
          <ac:picMkLst>
            <pc:docMk/>
            <pc:sldMk cId="2571805346" sldId="436"/>
            <ac:picMk id="14" creationId="{3BBE8516-68F6-B455-4004-2A85F75D9FCE}"/>
          </ac:picMkLst>
        </pc:picChg>
      </pc:sldChg>
      <pc:sldChg chg="addSp delSp modSp add replId">
        <pc:chgData name="Nathan de Matos" userId="3a5225b8559bdc10" providerId="Windows Live" clId="Web-{06742E91-B23D-4AED-BC8C-8E8EF15070F6}" dt="2023-02-07T19:23:35.787" v="234" actId="20577"/>
        <pc:sldMkLst>
          <pc:docMk/>
          <pc:sldMk cId="703352188" sldId="437"/>
        </pc:sldMkLst>
        <pc:spChg chg="mod">
          <ac:chgData name="Nathan de Matos" userId="3a5225b8559bdc10" providerId="Windows Live" clId="Web-{06742E91-B23D-4AED-BC8C-8E8EF15070F6}" dt="2023-02-07T19:23:35.787" v="234" actId="20577"/>
          <ac:spMkLst>
            <pc:docMk/>
            <pc:sldMk cId="703352188" sldId="437"/>
            <ac:spMk id="8" creationId="{57EFD2A5-F3F8-E789-3C57-93428AC8C1FE}"/>
          </ac:spMkLst>
        </pc:spChg>
        <pc:picChg chg="del">
          <ac:chgData name="Nathan de Matos" userId="3a5225b8559bdc10" providerId="Windows Live" clId="Web-{06742E91-B23D-4AED-BC8C-8E8EF15070F6}" dt="2023-02-07T19:09:18.436" v="195"/>
          <ac:picMkLst>
            <pc:docMk/>
            <pc:sldMk cId="703352188" sldId="437"/>
            <ac:picMk id="7" creationId="{D17835A9-E58E-A874-18DF-6D286E33B8AD}"/>
          </ac:picMkLst>
        </pc:picChg>
        <pc:picChg chg="del">
          <ac:chgData name="Nathan de Matos" userId="3a5225b8559bdc10" providerId="Windows Live" clId="Web-{06742E91-B23D-4AED-BC8C-8E8EF15070F6}" dt="2023-02-07T19:09:46.718" v="224"/>
          <ac:picMkLst>
            <pc:docMk/>
            <pc:sldMk cId="703352188" sldId="437"/>
            <ac:picMk id="10" creationId="{63894C6F-0C0B-D114-EEFA-DD2DCB644815}"/>
          </ac:picMkLst>
        </pc:picChg>
        <pc:picChg chg="add del mod">
          <ac:chgData name="Nathan de Matos" userId="3a5225b8559bdc10" providerId="Windows Live" clId="Web-{06742E91-B23D-4AED-BC8C-8E8EF15070F6}" dt="2023-02-07T19:10:15.813" v="228"/>
          <ac:picMkLst>
            <pc:docMk/>
            <pc:sldMk cId="703352188" sldId="437"/>
            <ac:picMk id="11" creationId="{8630AD89-F654-0258-25F3-B7DC1EA09B4F}"/>
          </ac:picMkLst>
        </pc:picChg>
        <pc:picChg chg="add mod">
          <ac:chgData name="Nathan de Matos" userId="3a5225b8559bdc10" providerId="Windows Live" clId="Web-{06742E91-B23D-4AED-BC8C-8E8EF15070F6}" dt="2023-02-07T19:10:56.689" v="232" actId="1076"/>
          <ac:picMkLst>
            <pc:docMk/>
            <pc:sldMk cId="703352188" sldId="437"/>
            <ac:picMk id="13" creationId="{ECED6B69-52FD-728B-CA33-8247B14821C9}"/>
          </ac:picMkLst>
        </pc:picChg>
        <pc:picChg chg="add mod">
          <ac:chgData name="Nathan de Matos" userId="3a5225b8559bdc10" providerId="Windows Live" clId="Web-{06742E91-B23D-4AED-BC8C-8E8EF15070F6}" dt="2023-02-07T19:10:54.157" v="231" actId="14100"/>
          <ac:picMkLst>
            <pc:docMk/>
            <pc:sldMk cId="703352188" sldId="437"/>
            <ac:picMk id="15" creationId="{811710DE-A67F-30D4-3B4E-EF094EAD7ABD}"/>
          </ac:picMkLst>
        </pc:picChg>
      </pc:sldChg>
    </pc:docChg>
  </pc:docChgLst>
  <pc:docChgLst>
    <pc:chgData name="Nathan de Matos" userId="3a5225b8559bdc10" providerId="Windows Live" clId="Web-{AF2C56E7-F3E2-4830-A170-5687B89D494F}"/>
    <pc:docChg chg="addSld delSld modSld">
      <pc:chgData name="Nathan de Matos" userId="3a5225b8559bdc10" providerId="Windows Live" clId="Web-{AF2C56E7-F3E2-4830-A170-5687B89D494F}" dt="2022-09-19T21:12:28.143" v="13"/>
      <pc:docMkLst>
        <pc:docMk/>
      </pc:docMkLst>
      <pc:sldChg chg="addSp delSp modSp add replId">
        <pc:chgData name="Nathan de Matos" userId="3a5225b8559bdc10" providerId="Windows Live" clId="Web-{AF2C56E7-F3E2-4830-A170-5687B89D494F}" dt="2022-09-19T21:10:32.906" v="12" actId="1076"/>
        <pc:sldMkLst>
          <pc:docMk/>
          <pc:sldMk cId="2151283683" sldId="318"/>
        </pc:sldMkLst>
        <pc:picChg chg="mod">
          <ac:chgData name="Nathan de Matos" userId="3a5225b8559bdc10" providerId="Windows Live" clId="Web-{AF2C56E7-F3E2-4830-A170-5687B89D494F}" dt="2022-09-19T21:09:49.749" v="7" actId="14100"/>
          <ac:picMkLst>
            <pc:docMk/>
            <pc:sldMk cId="2151283683" sldId="318"/>
            <ac:picMk id="4" creationId="{E282969E-36C3-849A-B71B-F90CC16DA64B}"/>
          </ac:picMkLst>
        </pc:picChg>
        <pc:picChg chg="del">
          <ac:chgData name="Nathan de Matos" userId="3a5225b8559bdc10" providerId="Windows Live" clId="Web-{AF2C56E7-F3E2-4830-A170-5687B89D494F}" dt="2022-09-19T21:09:20.670" v="1"/>
          <ac:picMkLst>
            <pc:docMk/>
            <pc:sldMk cId="2151283683" sldId="318"/>
            <ac:picMk id="6" creationId="{CF6A0B75-0F89-A242-B602-62589F151C02}"/>
          </ac:picMkLst>
        </pc:picChg>
        <pc:picChg chg="del">
          <ac:chgData name="Nathan de Matos" userId="3a5225b8559bdc10" providerId="Windows Live" clId="Web-{AF2C56E7-F3E2-4830-A170-5687B89D494F}" dt="2022-09-19T21:09:51.764" v="8"/>
          <ac:picMkLst>
            <pc:docMk/>
            <pc:sldMk cId="2151283683" sldId="318"/>
            <ac:picMk id="9" creationId="{B7CA862C-0043-57BF-FFC6-8D2E242713E8}"/>
          </ac:picMkLst>
        </pc:picChg>
        <pc:picChg chg="add mod">
          <ac:chgData name="Nathan de Matos" userId="3a5225b8559bdc10" providerId="Windows Live" clId="Web-{AF2C56E7-F3E2-4830-A170-5687B89D494F}" dt="2022-09-19T21:09:44.874" v="6" actId="14100"/>
          <ac:picMkLst>
            <pc:docMk/>
            <pc:sldMk cId="2151283683" sldId="318"/>
            <ac:picMk id="10" creationId="{2EBFC733-CAA0-FB74-DA7E-F09C7CACBA2A}"/>
          </ac:picMkLst>
        </pc:picChg>
        <pc:picChg chg="add mod">
          <ac:chgData name="Nathan de Matos" userId="3a5225b8559bdc10" providerId="Windows Live" clId="Web-{AF2C56E7-F3E2-4830-A170-5687B89D494F}" dt="2022-09-19T21:10:32.906" v="12" actId="1076"/>
          <ac:picMkLst>
            <pc:docMk/>
            <pc:sldMk cId="2151283683" sldId="318"/>
            <ac:picMk id="11" creationId="{6C1C305F-B52B-2B5D-C486-627CC27E2169}"/>
          </ac:picMkLst>
        </pc:picChg>
      </pc:sldChg>
      <pc:sldChg chg="add del replId">
        <pc:chgData name="Nathan de Matos" userId="3a5225b8559bdc10" providerId="Windows Live" clId="Web-{AF2C56E7-F3E2-4830-A170-5687B89D494F}" dt="2022-09-19T21:09:32.014" v="3"/>
        <pc:sldMkLst>
          <pc:docMk/>
          <pc:sldMk cId="1661163558" sldId="319"/>
        </pc:sldMkLst>
      </pc:sldChg>
      <pc:sldChg chg="add replId">
        <pc:chgData name="Nathan de Matos" userId="3a5225b8559bdc10" providerId="Windows Live" clId="Web-{AF2C56E7-F3E2-4830-A170-5687B89D494F}" dt="2022-09-19T21:12:28.143" v="13"/>
        <pc:sldMkLst>
          <pc:docMk/>
          <pc:sldMk cId="3885977537" sldId="319"/>
        </pc:sldMkLst>
      </pc:sldChg>
    </pc:docChg>
  </pc:docChgLst>
  <pc:docChgLst>
    <pc:chgData name="Nathan de Matos" userId="3a5225b8559bdc10" providerId="Windows Live" clId="Web-{C50A4A90-0198-4406-84AF-A97321D47776}"/>
    <pc:docChg chg="addSld delSld modSld">
      <pc:chgData name="Nathan de Matos" userId="3a5225b8559bdc10" providerId="Windows Live" clId="Web-{C50A4A90-0198-4406-84AF-A97321D47776}" dt="2022-07-16T20:44:07.297" v="484"/>
      <pc:docMkLst>
        <pc:docMk/>
      </pc:docMkLst>
      <pc:sldChg chg="modSp">
        <pc:chgData name="Nathan de Matos" userId="3a5225b8559bdc10" providerId="Windows Live" clId="Web-{C50A4A90-0198-4406-84AF-A97321D47776}" dt="2022-07-16T19:07:31.670" v="153" actId="20577"/>
        <pc:sldMkLst>
          <pc:docMk/>
          <pc:sldMk cId="1825913675" sldId="287"/>
        </pc:sldMkLst>
        <pc:spChg chg="mod">
          <ac:chgData name="Nathan de Matos" userId="3a5225b8559bdc10" providerId="Windows Live" clId="Web-{C50A4A90-0198-4406-84AF-A97321D47776}" dt="2022-07-16T19:07:31.670" v="153" actId="20577"/>
          <ac:spMkLst>
            <pc:docMk/>
            <pc:sldMk cId="1825913675" sldId="287"/>
            <ac:spMk id="5" creationId="{59285827-B2B3-9CA9-C154-86A2DC84A770}"/>
          </ac:spMkLst>
        </pc:spChg>
      </pc:sldChg>
      <pc:sldChg chg="modSp">
        <pc:chgData name="Nathan de Matos" userId="3a5225b8559bdc10" providerId="Windows Live" clId="Web-{C50A4A90-0198-4406-84AF-A97321D47776}" dt="2022-07-16T18:51:13.794" v="2" actId="20577"/>
        <pc:sldMkLst>
          <pc:docMk/>
          <pc:sldMk cId="3149618970" sldId="288"/>
        </pc:sldMkLst>
        <pc:spChg chg="mod">
          <ac:chgData name="Nathan de Matos" userId="3a5225b8559bdc10" providerId="Windows Live" clId="Web-{C50A4A90-0198-4406-84AF-A97321D47776}" dt="2022-07-16T18:51:13.794" v="2" actId="20577"/>
          <ac:spMkLst>
            <pc:docMk/>
            <pc:sldMk cId="3149618970" sldId="288"/>
            <ac:spMk id="5" creationId="{59285827-B2B3-9CA9-C154-86A2DC84A770}"/>
          </ac:spMkLst>
        </pc:spChg>
      </pc:sldChg>
      <pc:sldChg chg="addSp delSp modSp del">
        <pc:chgData name="Nathan de Matos" userId="3a5225b8559bdc10" providerId="Windows Live" clId="Web-{C50A4A90-0198-4406-84AF-A97321D47776}" dt="2022-07-16T19:06:58.466" v="144"/>
        <pc:sldMkLst>
          <pc:docMk/>
          <pc:sldMk cId="538255586" sldId="290"/>
        </pc:sldMkLst>
        <pc:spChg chg="mod">
          <ac:chgData name="Nathan de Matos" userId="3a5225b8559bdc10" providerId="Windows Live" clId="Web-{C50A4A90-0198-4406-84AF-A97321D47776}" dt="2022-07-16T19:03:30.881" v="139" actId="20577"/>
          <ac:spMkLst>
            <pc:docMk/>
            <pc:sldMk cId="538255586" sldId="290"/>
            <ac:spMk id="5" creationId="{59285827-B2B3-9CA9-C154-86A2DC84A770}"/>
          </ac:spMkLst>
        </pc:spChg>
        <pc:picChg chg="add mod">
          <ac:chgData name="Nathan de Matos" userId="3a5225b8559bdc10" providerId="Windows Live" clId="Web-{C50A4A90-0198-4406-84AF-A97321D47776}" dt="2022-07-16T19:01:23.705" v="136" actId="1076"/>
          <ac:picMkLst>
            <pc:docMk/>
            <pc:sldMk cId="538255586" sldId="290"/>
            <ac:picMk id="4" creationId="{4FD5087F-B38A-ECE9-24CB-8FA6284EA1DB}"/>
          </ac:picMkLst>
        </pc:picChg>
        <pc:picChg chg="del">
          <ac:chgData name="Nathan de Matos" userId="3a5225b8559bdc10" providerId="Windows Live" clId="Web-{C50A4A90-0198-4406-84AF-A97321D47776}" dt="2022-07-16T19:00:20.578" v="129"/>
          <ac:picMkLst>
            <pc:docMk/>
            <pc:sldMk cId="538255586" sldId="290"/>
            <ac:picMk id="6" creationId="{7783C9BD-DE2E-4884-C8C3-D6A84D1E45EA}"/>
          </ac:picMkLst>
        </pc:picChg>
      </pc:sldChg>
      <pc:sldChg chg="add del replId">
        <pc:chgData name="Nathan de Matos" userId="3a5225b8559bdc10" providerId="Windows Live" clId="Web-{C50A4A90-0198-4406-84AF-A97321D47776}" dt="2022-07-16T18:51:48.639" v="4"/>
        <pc:sldMkLst>
          <pc:docMk/>
          <pc:sldMk cId="54459822" sldId="291"/>
        </pc:sldMkLst>
      </pc:sldChg>
      <pc:sldChg chg="modSp add replId">
        <pc:chgData name="Nathan de Matos" userId="3a5225b8559bdc10" providerId="Windows Live" clId="Web-{C50A4A90-0198-4406-84AF-A97321D47776}" dt="2022-07-16T19:07:48.545" v="154" actId="1076"/>
        <pc:sldMkLst>
          <pc:docMk/>
          <pc:sldMk cId="3659903972" sldId="291"/>
        </pc:sldMkLst>
        <pc:spChg chg="mod">
          <ac:chgData name="Nathan de Matos" userId="3a5225b8559bdc10" providerId="Windows Live" clId="Web-{C50A4A90-0198-4406-84AF-A97321D47776}" dt="2022-07-16T19:04:00.569" v="142" actId="20577"/>
          <ac:spMkLst>
            <pc:docMk/>
            <pc:sldMk cId="3659903972" sldId="291"/>
            <ac:spMk id="2" creationId="{A51987DC-E8EE-CC56-EDFF-366BB3994BE5}"/>
          </ac:spMkLst>
        </pc:spChg>
        <pc:spChg chg="mod">
          <ac:chgData name="Nathan de Matos" userId="3a5225b8559bdc10" providerId="Windows Live" clId="Web-{C50A4A90-0198-4406-84AF-A97321D47776}" dt="2022-07-16T19:07:48.545" v="154" actId="1076"/>
          <ac:spMkLst>
            <pc:docMk/>
            <pc:sldMk cId="3659903972" sldId="291"/>
            <ac:spMk id="5" creationId="{59285827-B2B3-9CA9-C154-86A2DC84A770}"/>
          </ac:spMkLst>
        </pc:spChg>
      </pc:sldChg>
      <pc:sldChg chg="addSp delSp modSp add replId">
        <pc:chgData name="Nathan de Matos" userId="3a5225b8559bdc10" providerId="Windows Live" clId="Web-{C50A4A90-0198-4406-84AF-A97321D47776}" dt="2022-07-16T19:48:47.979" v="479" actId="14100"/>
        <pc:sldMkLst>
          <pc:docMk/>
          <pc:sldMk cId="908502178" sldId="292"/>
        </pc:sldMkLst>
        <pc:spChg chg="mod">
          <ac:chgData name="Nathan de Matos" userId="3a5225b8559bdc10" providerId="Windows Live" clId="Web-{C50A4A90-0198-4406-84AF-A97321D47776}" dt="2022-07-16T19:43:29.084" v="472" actId="20577"/>
          <ac:spMkLst>
            <pc:docMk/>
            <pc:sldMk cId="908502178" sldId="292"/>
            <ac:spMk id="5" creationId="{59285827-B2B3-9CA9-C154-86A2DC84A770}"/>
          </ac:spMkLst>
        </pc:spChg>
        <pc:picChg chg="del">
          <ac:chgData name="Nathan de Matos" userId="3a5225b8559bdc10" providerId="Windows Live" clId="Web-{C50A4A90-0198-4406-84AF-A97321D47776}" dt="2022-07-16T19:32:45.070" v="156"/>
          <ac:picMkLst>
            <pc:docMk/>
            <pc:sldMk cId="908502178" sldId="292"/>
            <ac:picMk id="4" creationId="{4FD5087F-B38A-ECE9-24CB-8FA6284EA1DB}"/>
          </ac:picMkLst>
        </pc:picChg>
        <pc:picChg chg="add mod">
          <ac:chgData name="Nathan de Matos" userId="3a5225b8559bdc10" providerId="Windows Live" clId="Web-{C50A4A90-0198-4406-84AF-A97321D47776}" dt="2022-07-16T19:48:47.979" v="479" actId="14100"/>
          <ac:picMkLst>
            <pc:docMk/>
            <pc:sldMk cId="908502178" sldId="292"/>
            <ac:picMk id="6" creationId="{63271C0E-EB58-4BD9-C234-BF426B62B067}"/>
          </ac:picMkLst>
        </pc:picChg>
      </pc:sldChg>
      <pc:sldChg chg="delSp modSp add replId">
        <pc:chgData name="Nathan de Matos" userId="3a5225b8559bdc10" providerId="Windows Live" clId="Web-{C50A4A90-0198-4406-84AF-A97321D47776}" dt="2022-07-16T20:44:07.297" v="484"/>
        <pc:sldMkLst>
          <pc:docMk/>
          <pc:sldMk cId="1647109155" sldId="293"/>
        </pc:sldMkLst>
        <pc:spChg chg="mod">
          <ac:chgData name="Nathan de Matos" userId="3a5225b8559bdc10" providerId="Windows Live" clId="Web-{C50A4A90-0198-4406-84AF-A97321D47776}" dt="2022-07-16T20:44:02.954" v="483" actId="20577"/>
          <ac:spMkLst>
            <pc:docMk/>
            <pc:sldMk cId="1647109155" sldId="293"/>
            <ac:spMk id="5" creationId="{59285827-B2B3-9CA9-C154-86A2DC84A770}"/>
          </ac:spMkLst>
        </pc:spChg>
        <pc:picChg chg="del">
          <ac:chgData name="Nathan de Matos" userId="3a5225b8559bdc10" providerId="Windows Live" clId="Web-{C50A4A90-0198-4406-84AF-A97321D47776}" dt="2022-07-16T20:44:07.297" v="484"/>
          <ac:picMkLst>
            <pc:docMk/>
            <pc:sldMk cId="1647109155" sldId="293"/>
            <ac:picMk id="6" creationId="{63271C0E-EB58-4BD9-C234-BF426B62B067}"/>
          </ac:picMkLst>
        </pc:picChg>
      </pc:sldChg>
    </pc:docChg>
  </pc:docChgLst>
  <pc:docChgLst>
    <pc:chgData name="Nathan de Matos" userId="3a5225b8559bdc10" providerId="Windows Live" clId="Web-{2D5C0FB9-3DB5-46CF-A7B6-504AF6E3379F}"/>
    <pc:docChg chg="modSld">
      <pc:chgData name="Nathan de Matos" userId="3a5225b8559bdc10" providerId="Windows Live" clId="Web-{2D5C0FB9-3DB5-46CF-A7B6-504AF6E3379F}" dt="2022-09-06T20:02:57.390" v="2" actId="20577"/>
      <pc:docMkLst>
        <pc:docMk/>
      </pc:docMkLst>
      <pc:sldChg chg="modSp">
        <pc:chgData name="Nathan de Matos" userId="3a5225b8559bdc10" providerId="Windows Live" clId="Web-{2D5C0FB9-3DB5-46CF-A7B6-504AF6E3379F}" dt="2022-09-06T20:02:57.390" v="2" actId="20577"/>
        <pc:sldMkLst>
          <pc:docMk/>
          <pc:sldMk cId="123521415" sldId="300"/>
        </pc:sldMkLst>
        <pc:spChg chg="mod">
          <ac:chgData name="Nathan de Matos" userId="3a5225b8559bdc10" providerId="Windows Live" clId="Web-{2D5C0FB9-3DB5-46CF-A7B6-504AF6E3379F}" dt="2022-09-06T20:02:57.390" v="2" actId="20577"/>
          <ac:spMkLst>
            <pc:docMk/>
            <pc:sldMk cId="123521415" sldId="300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CC3641B0-82B7-4E5B-A1F9-7C1C6FD154D7}"/>
    <pc:docChg chg="modSld">
      <pc:chgData name="Nathan de Matos" userId="3a5225b8559bdc10" providerId="Windows Live" clId="Web-{CC3641B0-82B7-4E5B-A1F9-7C1C6FD154D7}" dt="2022-09-06T21:26:50.396" v="199" actId="20577"/>
      <pc:docMkLst>
        <pc:docMk/>
      </pc:docMkLst>
      <pc:sldChg chg="modSp">
        <pc:chgData name="Nathan de Matos" userId="3a5225b8559bdc10" providerId="Windows Live" clId="Web-{CC3641B0-82B7-4E5B-A1F9-7C1C6FD154D7}" dt="2022-09-06T21:26:50.396" v="199" actId="20577"/>
        <pc:sldMkLst>
          <pc:docMk/>
          <pc:sldMk cId="123521415" sldId="300"/>
        </pc:sldMkLst>
        <pc:spChg chg="mod">
          <ac:chgData name="Nathan de Matos" userId="3a5225b8559bdc10" providerId="Windows Live" clId="Web-{CC3641B0-82B7-4E5B-A1F9-7C1C6FD154D7}" dt="2022-09-06T21:26:50.396" v="199" actId="20577"/>
          <ac:spMkLst>
            <pc:docMk/>
            <pc:sldMk cId="123521415" sldId="300"/>
            <ac:spMk id="5" creationId="{59285827-B2B3-9CA9-C154-86A2DC84A770}"/>
          </ac:spMkLst>
        </pc:spChg>
      </pc:sldChg>
    </pc:docChg>
  </pc:docChgLst>
  <pc:docChgLst>
    <pc:chgData name="Nathan de Matos" userId="3a5225b8559bdc10" providerId="Windows Live" clId="Web-{4DE3E41E-AB83-4BB6-8C01-F2BE4001BBA2}"/>
    <pc:docChg chg="addSld modSld sldOrd">
      <pc:chgData name="Nathan de Matos" userId="3a5225b8559bdc10" providerId="Windows Live" clId="Web-{4DE3E41E-AB83-4BB6-8C01-F2BE4001BBA2}" dt="2022-09-22T23:22:58.041" v="53"/>
      <pc:docMkLst>
        <pc:docMk/>
      </pc:docMkLst>
      <pc:sldChg chg="ord">
        <pc:chgData name="Nathan de Matos" userId="3a5225b8559bdc10" providerId="Windows Live" clId="Web-{4DE3E41E-AB83-4BB6-8C01-F2BE4001BBA2}" dt="2022-09-22T23:22:58.041" v="53"/>
        <pc:sldMkLst>
          <pc:docMk/>
          <pc:sldMk cId="623169294" sldId="325"/>
        </pc:sldMkLst>
      </pc:sldChg>
      <pc:sldChg chg="addSp delSp modSp add replId">
        <pc:chgData name="Nathan de Matos" userId="3a5225b8559bdc10" providerId="Windows Live" clId="Web-{4DE3E41E-AB83-4BB6-8C01-F2BE4001BBA2}" dt="2022-09-22T23:10:39.173" v="52" actId="14100"/>
        <pc:sldMkLst>
          <pc:docMk/>
          <pc:sldMk cId="2670210489" sldId="326"/>
        </pc:sldMkLst>
        <pc:spChg chg="mod">
          <ac:chgData name="Nathan de Matos" userId="3a5225b8559bdc10" providerId="Windows Live" clId="Web-{4DE3E41E-AB83-4BB6-8C01-F2BE4001BBA2}" dt="2022-09-22T23:10:25.923" v="47" actId="20577"/>
          <ac:spMkLst>
            <pc:docMk/>
            <pc:sldMk cId="2670210489" sldId="326"/>
            <ac:spMk id="5" creationId="{59285827-B2B3-9CA9-C154-86A2DC84A770}"/>
          </ac:spMkLst>
        </pc:spChg>
        <pc:picChg chg="del">
          <ac:chgData name="Nathan de Matos" userId="3a5225b8559bdc10" providerId="Windows Live" clId="Web-{4DE3E41E-AB83-4BB6-8C01-F2BE4001BBA2}" dt="2022-09-22T23:09:43.359" v="2"/>
          <ac:picMkLst>
            <pc:docMk/>
            <pc:sldMk cId="2670210489" sldId="326"/>
            <ac:picMk id="4" creationId="{B4AD2AD5-A97D-20A4-4ACE-293EE53BCD73}"/>
          </ac:picMkLst>
        </pc:picChg>
        <pc:picChg chg="del">
          <ac:chgData name="Nathan de Matos" userId="3a5225b8559bdc10" providerId="Windows Live" clId="Web-{4DE3E41E-AB83-4BB6-8C01-F2BE4001BBA2}" dt="2022-09-22T23:09:42.312" v="1"/>
          <ac:picMkLst>
            <pc:docMk/>
            <pc:sldMk cId="2670210489" sldId="326"/>
            <ac:picMk id="9" creationId="{F4E50F06-FC56-1BF0-3981-4C2769D2BA49}"/>
          </ac:picMkLst>
        </pc:picChg>
        <pc:picChg chg="add mod">
          <ac:chgData name="Nathan de Matos" userId="3a5225b8559bdc10" providerId="Windows Live" clId="Web-{4DE3E41E-AB83-4BB6-8C01-F2BE4001BBA2}" dt="2022-09-22T23:10:39.173" v="52" actId="14100"/>
          <ac:picMkLst>
            <pc:docMk/>
            <pc:sldMk cId="2670210489" sldId="326"/>
            <ac:picMk id="10" creationId="{00CCE056-5912-D2ED-4B7F-E09037431189}"/>
          </ac:picMkLst>
        </pc:picChg>
      </pc:sldChg>
    </pc:docChg>
  </pc:docChgLst>
  <pc:docChgLst>
    <pc:chgData name="Nathan de Matos" userId="3a5225b8559bdc10" providerId="Windows Live" clId="Web-{FA3FDD55-F0AD-48E8-8EBD-A32D035DFDEE}"/>
    <pc:docChg chg="modSld">
      <pc:chgData name="Nathan de Matos" userId="3a5225b8559bdc10" providerId="Windows Live" clId="Web-{FA3FDD55-F0AD-48E8-8EBD-A32D035DFDEE}" dt="2022-08-22T22:57:07.763" v="1" actId="20577"/>
      <pc:docMkLst>
        <pc:docMk/>
      </pc:docMkLst>
      <pc:sldChg chg="modSp">
        <pc:chgData name="Nathan de Matos" userId="3a5225b8559bdc10" providerId="Windows Live" clId="Web-{FA3FDD55-F0AD-48E8-8EBD-A32D035DFDEE}" dt="2022-08-22T22:57:07.763" v="1" actId="20577"/>
        <pc:sldMkLst>
          <pc:docMk/>
          <pc:sldMk cId="2746752982" sldId="336"/>
        </pc:sldMkLst>
        <pc:spChg chg="mod">
          <ac:chgData name="Nathan de Matos" userId="3a5225b8559bdc10" providerId="Windows Live" clId="Web-{FA3FDD55-F0AD-48E8-8EBD-A32D035DFDEE}" dt="2022-08-22T22:57:07.763" v="1" actId="20577"/>
          <ac:spMkLst>
            <pc:docMk/>
            <pc:sldMk cId="2746752982" sldId="336"/>
            <ac:spMk id="4" creationId="{C5E2471A-52E3-F027-4F4A-CFDB73CEBA21}"/>
          </ac:spMkLst>
        </pc:spChg>
      </pc:sldChg>
    </pc:docChg>
  </pc:docChgLst>
  <pc:docChgLst>
    <pc:chgData name="Nathan de Matos" userId="3a5225b8559bdc10" providerId="Windows Live" clId="Web-{0B853B8A-354D-4F70-AD6C-9A5534C36C94}"/>
    <pc:docChg chg="addSld modSld">
      <pc:chgData name="Nathan de Matos" userId="3a5225b8559bdc10" providerId="Windows Live" clId="Web-{0B853B8A-354D-4F70-AD6C-9A5534C36C94}" dt="2022-08-16T20:06:36.975" v="2550"/>
      <pc:docMkLst>
        <pc:docMk/>
      </pc:docMkLst>
      <pc:sldChg chg="modSp">
        <pc:chgData name="Nathan de Matos" userId="3a5225b8559bdc10" providerId="Windows Live" clId="Web-{0B853B8A-354D-4F70-AD6C-9A5534C36C94}" dt="2022-08-16T10:57:29.233" v="261" actId="14100"/>
        <pc:sldMkLst>
          <pc:docMk/>
          <pc:sldMk cId="1076810480" sldId="287"/>
        </pc:sldMkLst>
        <pc:spChg chg="mod">
          <ac:chgData name="Nathan de Matos" userId="3a5225b8559bdc10" providerId="Windows Live" clId="Web-{0B853B8A-354D-4F70-AD6C-9A5534C36C94}" dt="2022-08-16T10:56:57.670" v="257" actId="20577"/>
          <ac:spMkLst>
            <pc:docMk/>
            <pc:sldMk cId="1076810480" sldId="287"/>
            <ac:spMk id="4" creationId="{13557D90-4C2D-3E8C-9AAE-1B91A28B7EB8}"/>
          </ac:spMkLst>
        </pc:spChg>
        <pc:picChg chg="mod">
          <ac:chgData name="Nathan de Matos" userId="3a5225b8559bdc10" providerId="Windows Live" clId="Web-{0B853B8A-354D-4F70-AD6C-9A5534C36C94}" dt="2022-08-16T10:57:29.233" v="261" actId="14100"/>
          <ac:picMkLst>
            <pc:docMk/>
            <pc:sldMk cId="1076810480" sldId="287"/>
            <ac:picMk id="7" creationId="{FCC7D31B-F820-276B-6466-4D6982858312}"/>
          </ac:picMkLst>
        </pc:picChg>
      </pc:sldChg>
      <pc:sldChg chg="addSp delSp modSp">
        <pc:chgData name="Nathan de Matos" userId="3a5225b8559bdc10" providerId="Windows Live" clId="Web-{0B853B8A-354D-4F70-AD6C-9A5534C36C94}" dt="2022-08-16T11:00:08.237" v="297" actId="20577"/>
        <pc:sldMkLst>
          <pc:docMk/>
          <pc:sldMk cId="28008151" sldId="288"/>
        </pc:sldMkLst>
        <pc:spChg chg="mod">
          <ac:chgData name="Nathan de Matos" userId="3a5225b8559bdc10" providerId="Windows Live" clId="Web-{0B853B8A-354D-4F70-AD6C-9A5534C36C94}" dt="2022-08-16T11:00:08.237" v="297" actId="20577"/>
          <ac:spMkLst>
            <pc:docMk/>
            <pc:sldMk cId="28008151" sldId="288"/>
            <ac:spMk id="4" creationId="{13557D90-4C2D-3E8C-9AAE-1B91A28B7EB8}"/>
          </ac:spMkLst>
        </pc:spChg>
        <pc:picChg chg="mod">
          <ac:chgData name="Nathan de Matos" userId="3a5225b8559bdc10" providerId="Windows Live" clId="Web-{0B853B8A-354D-4F70-AD6C-9A5534C36C94}" dt="2022-08-16T10:59:45.909" v="269" actId="1076"/>
          <ac:picMkLst>
            <pc:docMk/>
            <pc:sldMk cId="28008151" sldId="288"/>
            <ac:picMk id="5" creationId="{4C304FE8-53A8-C21B-5DD3-9DACEB549081}"/>
          </ac:picMkLst>
        </pc:picChg>
        <pc:picChg chg="mod">
          <ac:chgData name="Nathan de Matos" userId="3a5225b8559bdc10" providerId="Windows Live" clId="Web-{0B853B8A-354D-4F70-AD6C-9A5534C36C94}" dt="2022-08-16T10:59:48.190" v="270" actId="1076"/>
          <ac:picMkLst>
            <pc:docMk/>
            <pc:sldMk cId="28008151" sldId="288"/>
            <ac:picMk id="7" creationId="{4D14F283-FF66-6DBD-AEF4-F1FC9712FF90}"/>
          </ac:picMkLst>
        </pc:picChg>
        <pc:cxnChg chg="add del">
          <ac:chgData name="Nathan de Matos" userId="3a5225b8559bdc10" providerId="Windows Live" clId="Web-{0B853B8A-354D-4F70-AD6C-9A5534C36C94}" dt="2022-08-16T10:58:34.876" v="266"/>
          <ac:cxnSpMkLst>
            <pc:docMk/>
            <pc:sldMk cId="28008151" sldId="288"/>
            <ac:cxnSpMk id="8" creationId="{2C4FD6F2-828C-D282-995E-00B8D333DFAF}"/>
          </ac:cxnSpMkLst>
        </pc:cxnChg>
      </pc:sldChg>
      <pc:sldChg chg="modSp">
        <pc:chgData name="Nathan de Matos" userId="3a5225b8559bdc10" providerId="Windows Live" clId="Web-{0B853B8A-354D-4F70-AD6C-9A5534C36C94}" dt="2022-08-16T10:56:30.950" v="235" actId="20577"/>
        <pc:sldMkLst>
          <pc:docMk/>
          <pc:sldMk cId="3254081534" sldId="289"/>
        </pc:sldMkLst>
        <pc:spChg chg="mod">
          <ac:chgData name="Nathan de Matos" userId="3a5225b8559bdc10" providerId="Windows Live" clId="Web-{0B853B8A-354D-4F70-AD6C-9A5534C36C94}" dt="2022-08-16T10:56:30.950" v="235" actId="20577"/>
          <ac:spMkLst>
            <pc:docMk/>
            <pc:sldMk cId="3254081534" sldId="289"/>
            <ac:spMk id="4" creationId="{13557D90-4C2D-3E8C-9AAE-1B91A28B7EB8}"/>
          </ac:spMkLst>
        </pc:spChg>
      </pc:sldChg>
      <pc:sldChg chg="modSp">
        <pc:chgData name="Nathan de Matos" userId="3a5225b8559bdc10" providerId="Windows Live" clId="Web-{0B853B8A-354D-4F70-AD6C-9A5534C36C94}" dt="2022-08-16T10:57:43.155" v="263" actId="20577"/>
        <pc:sldMkLst>
          <pc:docMk/>
          <pc:sldMk cId="2793536133" sldId="290"/>
        </pc:sldMkLst>
        <pc:spChg chg="mod">
          <ac:chgData name="Nathan de Matos" userId="3a5225b8559bdc10" providerId="Windows Live" clId="Web-{0B853B8A-354D-4F70-AD6C-9A5534C36C94}" dt="2022-08-16T10:57:43.155" v="263" actId="20577"/>
          <ac:spMkLst>
            <pc:docMk/>
            <pc:sldMk cId="2793536133" sldId="290"/>
            <ac:spMk id="4" creationId="{13557D90-4C2D-3E8C-9AAE-1B91A28B7EB8}"/>
          </ac:spMkLst>
        </pc:spChg>
        <pc:picChg chg="mod">
          <ac:chgData name="Nathan de Matos" userId="3a5225b8559bdc10" providerId="Windows Live" clId="Web-{0B853B8A-354D-4F70-AD6C-9A5534C36C94}" dt="2022-08-16T10:54:13.853" v="187" actId="1076"/>
          <ac:picMkLst>
            <pc:docMk/>
            <pc:sldMk cId="2793536133" sldId="290"/>
            <ac:picMk id="5" creationId="{FAA720FE-75B8-734B-0E1F-780FB297AF49}"/>
          </ac:picMkLst>
        </pc:picChg>
      </pc:sldChg>
      <pc:sldChg chg="addSp delSp modSp add replId">
        <pc:chgData name="Nathan de Matos" userId="3a5225b8559bdc10" providerId="Windows Live" clId="Web-{0B853B8A-354D-4F70-AD6C-9A5534C36C94}" dt="2022-08-16T12:51:13.875" v="564" actId="20577"/>
        <pc:sldMkLst>
          <pc:docMk/>
          <pc:sldMk cId="394044106" sldId="291"/>
        </pc:sldMkLst>
        <pc:spChg chg="mod">
          <ac:chgData name="Nathan de Matos" userId="3a5225b8559bdc10" providerId="Windows Live" clId="Web-{0B853B8A-354D-4F70-AD6C-9A5534C36C94}" dt="2022-08-16T12:22:51.332" v="316" actId="20577"/>
          <ac:spMkLst>
            <pc:docMk/>
            <pc:sldMk cId="394044106" sldId="291"/>
            <ac:spMk id="2" creationId="{A51987DC-E8EE-CC56-EDFF-366BB3994BE5}"/>
          </ac:spMkLst>
        </pc:spChg>
        <pc:spChg chg="mod">
          <ac:chgData name="Nathan de Matos" userId="3a5225b8559bdc10" providerId="Windows Live" clId="Web-{0B853B8A-354D-4F70-AD6C-9A5534C36C94}" dt="2022-08-16T12:51:13.875" v="564" actId="20577"/>
          <ac:spMkLst>
            <pc:docMk/>
            <pc:sldMk cId="394044106" sldId="291"/>
            <ac:spMk id="4" creationId="{13557D90-4C2D-3E8C-9AAE-1B91A28B7EB8}"/>
          </ac:spMkLst>
        </pc:spChg>
        <pc:picChg chg="del">
          <ac:chgData name="Nathan de Matos" userId="3a5225b8559bdc10" providerId="Windows Live" clId="Web-{0B853B8A-354D-4F70-AD6C-9A5534C36C94}" dt="2022-08-16T12:22:05.159" v="299"/>
          <ac:picMkLst>
            <pc:docMk/>
            <pc:sldMk cId="394044106" sldId="291"/>
            <ac:picMk id="5" creationId="{4C304FE8-53A8-C21B-5DD3-9DACEB549081}"/>
          </ac:picMkLst>
        </pc:picChg>
        <pc:picChg chg="add del">
          <ac:chgData name="Nathan de Matos" userId="3a5225b8559bdc10" providerId="Windows Live" clId="Web-{0B853B8A-354D-4F70-AD6C-9A5534C36C94}" dt="2022-08-16T12:22:17.831" v="306"/>
          <ac:picMkLst>
            <pc:docMk/>
            <pc:sldMk cId="394044106" sldId="291"/>
            <ac:picMk id="7" creationId="{4D14F283-FF66-6DBD-AEF4-F1FC9712FF90}"/>
          </ac:picMkLst>
        </pc:picChg>
        <pc:picChg chg="add mod">
          <ac:chgData name="Nathan de Matos" userId="3a5225b8559bdc10" providerId="Windows Live" clId="Web-{0B853B8A-354D-4F70-AD6C-9A5534C36C94}" dt="2022-08-16T12:50:11.498" v="562" actId="14100"/>
          <ac:picMkLst>
            <pc:docMk/>
            <pc:sldMk cId="394044106" sldId="291"/>
            <ac:picMk id="8" creationId="{BBB49191-952E-9271-B0B1-088B95DC9E56}"/>
          </ac:picMkLst>
        </pc:picChg>
      </pc:sldChg>
      <pc:sldChg chg="addSp modSp add replId">
        <pc:chgData name="Nathan de Matos" userId="3a5225b8559bdc10" providerId="Windows Live" clId="Web-{0B853B8A-354D-4F70-AD6C-9A5534C36C94}" dt="2022-08-16T13:19:58.074" v="803" actId="20577"/>
        <pc:sldMkLst>
          <pc:docMk/>
          <pc:sldMk cId="21540373" sldId="292"/>
        </pc:sldMkLst>
        <pc:spChg chg="mod">
          <ac:chgData name="Nathan de Matos" userId="3a5225b8559bdc10" providerId="Windows Live" clId="Web-{0B853B8A-354D-4F70-AD6C-9A5534C36C94}" dt="2022-08-16T13:19:58.074" v="803" actId="20577"/>
          <ac:spMkLst>
            <pc:docMk/>
            <pc:sldMk cId="21540373" sldId="292"/>
            <ac:spMk id="4" creationId="{13557D90-4C2D-3E8C-9AAE-1B91A28B7EB8}"/>
          </ac:spMkLst>
        </pc:spChg>
        <pc:picChg chg="add mod">
          <ac:chgData name="Nathan de Matos" userId="3a5225b8559bdc10" providerId="Windows Live" clId="Web-{0B853B8A-354D-4F70-AD6C-9A5534C36C94}" dt="2022-08-16T13:17:41.633" v="790" actId="1076"/>
          <ac:picMkLst>
            <pc:docMk/>
            <pc:sldMk cId="21540373" sldId="292"/>
            <ac:picMk id="5" creationId="{95B5DB71-EDBA-96E9-7680-71F8279C67CE}"/>
          </ac:picMkLst>
        </pc:picChg>
        <pc:picChg chg="mod">
          <ac:chgData name="Nathan de Matos" userId="3a5225b8559bdc10" providerId="Windows Live" clId="Web-{0B853B8A-354D-4F70-AD6C-9A5534C36C94}" dt="2022-08-16T13:17:48.821" v="793" actId="1076"/>
          <ac:picMkLst>
            <pc:docMk/>
            <pc:sldMk cId="21540373" sldId="292"/>
            <ac:picMk id="8" creationId="{BBB49191-952E-9271-B0B1-088B95DC9E56}"/>
          </ac:picMkLst>
        </pc:picChg>
      </pc:sldChg>
      <pc:sldChg chg="addSp delSp modSp add replId">
        <pc:chgData name="Nathan de Matos" userId="3a5225b8559bdc10" providerId="Windows Live" clId="Web-{0B853B8A-354D-4F70-AD6C-9A5534C36C94}" dt="2022-08-16T13:31:00.497" v="1143" actId="1076"/>
        <pc:sldMkLst>
          <pc:docMk/>
          <pc:sldMk cId="693727494" sldId="293"/>
        </pc:sldMkLst>
        <pc:spChg chg="mod">
          <ac:chgData name="Nathan de Matos" userId="3a5225b8559bdc10" providerId="Windows Live" clId="Web-{0B853B8A-354D-4F70-AD6C-9A5534C36C94}" dt="2022-08-16T13:29:36.041" v="1136" actId="20577"/>
          <ac:spMkLst>
            <pc:docMk/>
            <pc:sldMk cId="693727494" sldId="293"/>
            <ac:spMk id="4" creationId="{13557D90-4C2D-3E8C-9AAE-1B91A28B7EB8}"/>
          </ac:spMkLst>
        </pc:spChg>
        <pc:picChg chg="del">
          <ac:chgData name="Nathan de Matos" userId="3a5225b8559bdc10" providerId="Windows Live" clId="Web-{0B853B8A-354D-4F70-AD6C-9A5534C36C94}" dt="2022-08-16T13:21:50.811" v="805"/>
          <ac:picMkLst>
            <pc:docMk/>
            <pc:sldMk cId="693727494" sldId="293"/>
            <ac:picMk id="5" creationId="{95B5DB71-EDBA-96E9-7680-71F8279C67CE}"/>
          </ac:picMkLst>
        </pc:picChg>
        <pc:picChg chg="add mod">
          <ac:chgData name="Nathan de Matos" userId="3a5225b8559bdc10" providerId="Windows Live" clId="Web-{0B853B8A-354D-4F70-AD6C-9A5534C36C94}" dt="2022-08-16T13:29:38.354" v="1137" actId="1076"/>
          <ac:picMkLst>
            <pc:docMk/>
            <pc:sldMk cId="693727494" sldId="293"/>
            <ac:picMk id="7" creationId="{D855E958-0C68-7187-AF1F-D65DFF2A321F}"/>
          </ac:picMkLst>
        </pc:picChg>
        <pc:picChg chg="add del mod">
          <ac:chgData name="Nathan de Matos" userId="3a5225b8559bdc10" providerId="Windows Live" clId="Web-{0B853B8A-354D-4F70-AD6C-9A5534C36C94}" dt="2022-08-16T13:30:51.746" v="1139"/>
          <ac:picMkLst>
            <pc:docMk/>
            <pc:sldMk cId="693727494" sldId="293"/>
            <ac:picMk id="9" creationId="{546911D7-7A2E-4E53-6729-63ACA1D47145}"/>
          </ac:picMkLst>
        </pc:picChg>
        <pc:picChg chg="add mod">
          <ac:chgData name="Nathan de Matos" userId="3a5225b8559bdc10" providerId="Windows Live" clId="Web-{0B853B8A-354D-4F70-AD6C-9A5534C36C94}" dt="2022-08-16T13:31:00.497" v="1143" actId="1076"/>
          <ac:picMkLst>
            <pc:docMk/>
            <pc:sldMk cId="693727494" sldId="293"/>
            <ac:picMk id="10" creationId="{89171BB5-C0B6-5FCD-CCBE-390279CE3C07}"/>
          </ac:picMkLst>
        </pc:picChg>
      </pc:sldChg>
      <pc:sldChg chg="addSp delSp modSp add replId">
        <pc:chgData name="Nathan de Matos" userId="3a5225b8559bdc10" providerId="Windows Live" clId="Web-{0B853B8A-354D-4F70-AD6C-9A5534C36C94}" dt="2022-08-16T18:38:52.502" v="1459" actId="1076"/>
        <pc:sldMkLst>
          <pc:docMk/>
          <pc:sldMk cId="2801416481" sldId="294"/>
        </pc:sldMkLst>
        <pc:spChg chg="mod">
          <ac:chgData name="Nathan de Matos" userId="3a5225b8559bdc10" providerId="Windows Live" clId="Web-{0B853B8A-354D-4F70-AD6C-9A5534C36C94}" dt="2022-08-16T18:38:48.471" v="1458" actId="20577"/>
          <ac:spMkLst>
            <pc:docMk/>
            <pc:sldMk cId="2801416481" sldId="294"/>
            <ac:spMk id="4" creationId="{13557D90-4C2D-3E8C-9AAE-1B91A28B7EB8}"/>
          </ac:spMkLst>
        </pc:spChg>
        <pc:picChg chg="add mod">
          <ac:chgData name="Nathan de Matos" userId="3a5225b8559bdc10" providerId="Windows Live" clId="Web-{0B853B8A-354D-4F70-AD6C-9A5534C36C94}" dt="2022-08-16T18:38:52.502" v="1459" actId="1076"/>
          <ac:picMkLst>
            <pc:docMk/>
            <pc:sldMk cId="2801416481" sldId="294"/>
            <ac:picMk id="5" creationId="{DB10D1BC-5EF8-D6C6-9DE2-F35C45DCDEA0}"/>
          </ac:picMkLst>
        </pc:picChg>
        <pc:picChg chg="del">
          <ac:chgData name="Nathan de Matos" userId="3a5225b8559bdc10" providerId="Windows Live" clId="Web-{0B853B8A-354D-4F70-AD6C-9A5534C36C94}" dt="2022-08-16T17:57:14.396" v="1145"/>
          <ac:picMkLst>
            <pc:docMk/>
            <pc:sldMk cId="2801416481" sldId="294"/>
            <ac:picMk id="7" creationId="{D855E958-0C68-7187-AF1F-D65DFF2A321F}"/>
          </ac:picMkLst>
        </pc:picChg>
        <pc:picChg chg="del">
          <ac:chgData name="Nathan de Matos" userId="3a5225b8559bdc10" providerId="Windows Live" clId="Web-{0B853B8A-354D-4F70-AD6C-9A5534C36C94}" dt="2022-08-16T17:57:15.161" v="1146"/>
          <ac:picMkLst>
            <pc:docMk/>
            <pc:sldMk cId="2801416481" sldId="294"/>
            <ac:picMk id="10" creationId="{89171BB5-C0B6-5FCD-CCBE-390279CE3C07}"/>
          </ac:picMkLst>
        </pc:picChg>
      </pc:sldChg>
      <pc:sldChg chg="addSp delSp modSp add replId">
        <pc:chgData name="Nathan de Matos" userId="3a5225b8559bdc10" providerId="Windows Live" clId="Web-{0B853B8A-354D-4F70-AD6C-9A5534C36C94}" dt="2022-08-16T19:21:30.370" v="2066" actId="20577"/>
        <pc:sldMkLst>
          <pc:docMk/>
          <pc:sldMk cId="3148856978" sldId="295"/>
        </pc:sldMkLst>
        <pc:spChg chg="mod">
          <ac:chgData name="Nathan de Matos" userId="3a5225b8559bdc10" providerId="Windows Live" clId="Web-{0B853B8A-354D-4F70-AD6C-9A5534C36C94}" dt="2022-08-16T19:21:30.370" v="2066" actId="20577"/>
          <ac:spMkLst>
            <pc:docMk/>
            <pc:sldMk cId="3148856978" sldId="295"/>
            <ac:spMk id="4" creationId="{13557D90-4C2D-3E8C-9AAE-1B91A28B7EB8}"/>
          </ac:spMkLst>
        </pc:spChg>
        <pc:picChg chg="add mod">
          <ac:chgData name="Nathan de Matos" userId="3a5225b8559bdc10" providerId="Windows Live" clId="Web-{0B853B8A-354D-4F70-AD6C-9A5534C36C94}" dt="2022-08-16T19:20:44.666" v="2065" actId="1076"/>
          <ac:picMkLst>
            <pc:docMk/>
            <pc:sldMk cId="3148856978" sldId="295"/>
            <ac:picMk id="5" creationId="{114B9051-679D-F27C-B9DA-ACB7F731054E}"/>
          </ac:picMkLst>
        </pc:picChg>
        <pc:picChg chg="del">
          <ac:chgData name="Nathan de Matos" userId="3a5225b8559bdc10" providerId="Windows Live" clId="Web-{0B853B8A-354D-4F70-AD6C-9A5534C36C94}" dt="2022-08-16T18:48:38.349" v="1461"/>
          <ac:picMkLst>
            <pc:docMk/>
            <pc:sldMk cId="3148856978" sldId="295"/>
            <ac:picMk id="5" creationId="{DB10D1BC-5EF8-D6C6-9DE2-F35C45DCDEA0}"/>
          </ac:picMkLst>
        </pc:picChg>
        <pc:picChg chg="del">
          <ac:chgData name="Nathan de Matos" userId="3a5225b8559bdc10" providerId="Windows Live" clId="Web-{0B853B8A-354D-4F70-AD6C-9A5534C36C94}" dt="2022-08-16T19:20:35.916" v="2062"/>
          <ac:picMkLst>
            <pc:docMk/>
            <pc:sldMk cId="3148856978" sldId="295"/>
            <ac:picMk id="8" creationId="{BBB49191-952E-9271-B0B1-088B95DC9E56}"/>
          </ac:picMkLst>
        </pc:picChg>
      </pc:sldChg>
      <pc:sldChg chg="addSp delSp modSp add replId">
        <pc:chgData name="Nathan de Matos" userId="3a5225b8559bdc10" providerId="Windows Live" clId="Web-{0B853B8A-354D-4F70-AD6C-9A5534C36C94}" dt="2022-08-16T19:54:07.349" v="2348" actId="1076"/>
        <pc:sldMkLst>
          <pc:docMk/>
          <pc:sldMk cId="2422823262" sldId="296"/>
        </pc:sldMkLst>
        <pc:spChg chg="mod">
          <ac:chgData name="Nathan de Matos" userId="3a5225b8559bdc10" providerId="Windows Live" clId="Web-{0B853B8A-354D-4F70-AD6C-9A5534C36C94}" dt="2022-08-16T19:50:33.876" v="2344" actId="20577"/>
          <ac:spMkLst>
            <pc:docMk/>
            <pc:sldMk cId="2422823262" sldId="296"/>
            <ac:spMk id="4" creationId="{13557D90-4C2D-3E8C-9AAE-1B91A28B7EB8}"/>
          </ac:spMkLst>
        </pc:spChg>
        <pc:picChg chg="del">
          <ac:chgData name="Nathan de Matos" userId="3a5225b8559bdc10" providerId="Windows Live" clId="Web-{0B853B8A-354D-4F70-AD6C-9A5534C36C94}" dt="2022-08-16T19:25:16.453" v="2068"/>
          <ac:picMkLst>
            <pc:docMk/>
            <pc:sldMk cId="2422823262" sldId="296"/>
            <ac:picMk id="5" creationId="{114B9051-679D-F27C-B9DA-ACB7F731054E}"/>
          </ac:picMkLst>
        </pc:picChg>
        <pc:picChg chg="add mod">
          <ac:chgData name="Nathan de Matos" userId="3a5225b8559bdc10" providerId="Windows Live" clId="Web-{0B853B8A-354D-4F70-AD6C-9A5534C36C94}" dt="2022-08-16T19:54:07.349" v="2348" actId="1076"/>
          <ac:picMkLst>
            <pc:docMk/>
            <pc:sldMk cId="2422823262" sldId="296"/>
            <ac:picMk id="5" creationId="{E56566F6-20CF-1410-602E-03A6E301D4C5}"/>
          </ac:picMkLst>
        </pc:picChg>
      </pc:sldChg>
      <pc:sldChg chg="addSp delSp modSp add replId">
        <pc:chgData name="Nathan de Matos" userId="3a5225b8559bdc10" providerId="Windows Live" clId="Web-{0B853B8A-354D-4F70-AD6C-9A5534C36C94}" dt="2022-08-16T20:05:39.177" v="2549" actId="14100"/>
        <pc:sldMkLst>
          <pc:docMk/>
          <pc:sldMk cId="2859470344" sldId="297"/>
        </pc:sldMkLst>
        <pc:spChg chg="del mod">
          <ac:chgData name="Nathan de Matos" userId="3a5225b8559bdc10" providerId="Windows Live" clId="Web-{0B853B8A-354D-4F70-AD6C-9A5534C36C94}" dt="2022-08-16T19:57:06.791" v="2378"/>
          <ac:spMkLst>
            <pc:docMk/>
            <pc:sldMk cId="2859470344" sldId="297"/>
            <ac:spMk id="4" creationId="{13557D90-4C2D-3E8C-9AAE-1B91A28B7EB8}"/>
          </ac:spMkLst>
        </pc:spChg>
        <pc:spChg chg="add mod">
          <ac:chgData name="Nathan de Matos" userId="3a5225b8559bdc10" providerId="Windows Live" clId="Web-{0B853B8A-354D-4F70-AD6C-9A5534C36C94}" dt="2022-08-16T20:01:11.249" v="2546" actId="20577"/>
          <ac:spMkLst>
            <pc:docMk/>
            <pc:sldMk cId="2859470344" sldId="297"/>
            <ac:spMk id="8" creationId="{55C6B9E4-2AC4-0D01-C99E-D8F18952D5AF}"/>
          </ac:spMkLst>
        </pc:spChg>
        <pc:picChg chg="del mod">
          <ac:chgData name="Nathan de Matos" userId="3a5225b8559bdc10" providerId="Windows Live" clId="Web-{0B853B8A-354D-4F70-AD6C-9A5534C36C94}" dt="2022-08-16T19:58:26.058" v="2431"/>
          <ac:picMkLst>
            <pc:docMk/>
            <pc:sldMk cId="2859470344" sldId="297"/>
            <ac:picMk id="5" creationId="{E56566F6-20CF-1410-602E-03A6E301D4C5}"/>
          </ac:picMkLst>
        </pc:picChg>
        <pc:picChg chg="add del mod">
          <ac:chgData name="Nathan de Matos" userId="3a5225b8559bdc10" providerId="Windows Live" clId="Web-{0B853B8A-354D-4F70-AD6C-9A5534C36C94}" dt="2022-08-16T19:56:58.275" v="2376"/>
          <ac:picMkLst>
            <pc:docMk/>
            <pc:sldMk cId="2859470344" sldId="297"/>
            <ac:picMk id="7" creationId="{C629C0F3-85AC-3F1B-A942-68281FA5DFA7}"/>
          </ac:picMkLst>
        </pc:picChg>
        <pc:picChg chg="add mod">
          <ac:chgData name="Nathan de Matos" userId="3a5225b8559bdc10" providerId="Windows Live" clId="Web-{0B853B8A-354D-4F70-AD6C-9A5534C36C94}" dt="2022-08-16T20:05:39.177" v="2549" actId="14100"/>
          <ac:picMkLst>
            <pc:docMk/>
            <pc:sldMk cId="2859470344" sldId="297"/>
            <ac:picMk id="9" creationId="{366A2711-21CB-17B4-7435-F517CD212DFD}"/>
          </ac:picMkLst>
        </pc:picChg>
      </pc:sldChg>
      <pc:sldChg chg="add replId">
        <pc:chgData name="Nathan de Matos" userId="3a5225b8559bdc10" providerId="Windows Live" clId="Web-{0B853B8A-354D-4F70-AD6C-9A5534C36C94}" dt="2022-08-16T20:06:36.975" v="2550"/>
        <pc:sldMkLst>
          <pc:docMk/>
          <pc:sldMk cId="416428392" sldId="298"/>
        </pc:sldMkLst>
      </pc:sldChg>
    </pc:docChg>
  </pc:docChgLst>
  <pc:docChgLst>
    <pc:chgData name="Nathan de Matos" userId="3a5225b8559bdc10" providerId="Windows Live" clId="Web-{9B7776F8-07D8-47B6-AC98-7238676D191D}"/>
    <pc:docChg chg="addSld delSld modSld">
      <pc:chgData name="Nathan de Matos" userId="3a5225b8559bdc10" providerId="Windows Live" clId="Web-{9B7776F8-07D8-47B6-AC98-7238676D191D}" dt="2022-11-22T22:56:45.011" v="49" actId="20577"/>
      <pc:docMkLst>
        <pc:docMk/>
      </pc:docMkLst>
      <pc:sldChg chg="modSp">
        <pc:chgData name="Nathan de Matos" userId="3a5225b8559bdc10" providerId="Windows Live" clId="Web-{9B7776F8-07D8-47B6-AC98-7238676D191D}" dt="2022-11-22T22:51:49.550" v="13" actId="20577"/>
        <pc:sldMkLst>
          <pc:docMk/>
          <pc:sldMk cId="2559624311" sldId="304"/>
        </pc:sldMkLst>
        <pc:spChg chg="mod">
          <ac:chgData name="Nathan de Matos" userId="3a5225b8559bdc10" providerId="Windows Live" clId="Web-{9B7776F8-07D8-47B6-AC98-7238676D191D}" dt="2022-11-22T22:51:49.550" v="13" actId="20577"/>
          <ac:spMkLst>
            <pc:docMk/>
            <pc:sldMk cId="2559624311" sldId="304"/>
            <ac:spMk id="5" creationId="{59285827-B2B3-9CA9-C154-86A2DC84A770}"/>
          </ac:spMkLst>
        </pc:spChg>
      </pc:sldChg>
      <pc:sldChg chg="addSp modSp add replId">
        <pc:chgData name="Nathan de Matos" userId="3a5225b8559bdc10" providerId="Windows Live" clId="Web-{9B7776F8-07D8-47B6-AC98-7238676D191D}" dt="2022-11-22T22:56:45.011" v="49" actId="20577"/>
        <pc:sldMkLst>
          <pc:docMk/>
          <pc:sldMk cId="3885305730" sldId="353"/>
        </pc:sldMkLst>
        <pc:spChg chg="mod">
          <ac:chgData name="Nathan de Matos" userId="3a5225b8559bdc10" providerId="Windows Live" clId="Web-{9B7776F8-07D8-47B6-AC98-7238676D191D}" dt="2022-11-22T22:56:45.011" v="49" actId="20577"/>
          <ac:spMkLst>
            <pc:docMk/>
            <pc:sldMk cId="3885305730" sldId="353"/>
            <ac:spMk id="5" creationId="{59285827-B2B3-9CA9-C154-86A2DC84A770}"/>
          </ac:spMkLst>
        </pc:spChg>
        <pc:picChg chg="add mod">
          <ac:chgData name="Nathan de Matos" userId="3a5225b8559bdc10" providerId="Windows Live" clId="Web-{9B7776F8-07D8-47B6-AC98-7238676D191D}" dt="2022-11-22T22:56:29.682" v="28" actId="1076"/>
          <ac:picMkLst>
            <pc:docMk/>
            <pc:sldMk cId="3885305730" sldId="353"/>
            <ac:picMk id="4" creationId="{1EAD0C65-E5C5-614B-35A1-AF6CD00FB84B}"/>
          </ac:picMkLst>
        </pc:picChg>
      </pc:sldChg>
      <pc:sldChg chg="add del replId">
        <pc:chgData name="Nathan de Matos" userId="3a5225b8559bdc10" providerId="Windows Live" clId="Web-{9B7776F8-07D8-47B6-AC98-7238676D191D}" dt="2022-11-22T22:55:33.978" v="18"/>
        <pc:sldMkLst>
          <pc:docMk/>
          <pc:sldMk cId="2334045869" sldId="354"/>
        </pc:sldMkLst>
      </pc:sldChg>
    </pc:docChg>
  </pc:docChgLst>
  <pc:docChgLst>
    <pc:chgData name="Wanteson Geremias Rodrigues" userId="1b4c550cc862e4c0" providerId="LiveId" clId="{9C0071D8-886D-4346-BEF6-079E393D8FE3}"/>
    <pc:docChg chg="custSel modSld">
      <pc:chgData name="Wanteson Geremias Rodrigues" userId="1b4c550cc862e4c0" providerId="LiveId" clId="{9C0071D8-886D-4346-BEF6-079E393D8FE3}" dt="2023-08-14T23:57:23.542" v="33" actId="255"/>
      <pc:docMkLst>
        <pc:docMk/>
      </pc:docMkLst>
      <pc:sldChg chg="modSp mod">
        <pc:chgData name="Wanteson Geremias Rodrigues" userId="1b4c550cc862e4c0" providerId="LiveId" clId="{9C0071D8-886D-4346-BEF6-079E393D8FE3}" dt="2023-08-14T23:57:23.542" v="33" actId="255"/>
        <pc:sldMkLst>
          <pc:docMk/>
          <pc:sldMk cId="644778351" sldId="381"/>
        </pc:sldMkLst>
        <pc:spChg chg="mod">
          <ac:chgData name="Wanteson Geremias Rodrigues" userId="1b4c550cc862e4c0" providerId="LiveId" clId="{9C0071D8-886D-4346-BEF6-079E393D8FE3}" dt="2023-08-14T23:57:23.542" v="33" actId="255"/>
          <ac:spMkLst>
            <pc:docMk/>
            <pc:sldMk cId="644778351" sldId="381"/>
            <ac:spMk id="10" creationId="{8BEA6CF7-E6DE-5857-BB80-E1CED33CE195}"/>
          </ac:spMkLst>
        </pc:spChg>
      </pc:sldChg>
    </pc:docChg>
  </pc:docChgLst>
  <pc:docChgLst>
    <pc:chgData name="Nathan de Matos" userId="3a5225b8559bdc10" providerId="Windows Live" clId="Web-{6509D3AE-0D78-4B10-85B6-E467B7F39053}"/>
    <pc:docChg chg="addSld delSld modSld">
      <pc:chgData name="Nathan de Matos" userId="3a5225b8559bdc10" providerId="Windows Live" clId="Web-{6509D3AE-0D78-4B10-85B6-E467B7F39053}" dt="2022-09-27T20:17:34.550" v="810" actId="20577"/>
      <pc:docMkLst>
        <pc:docMk/>
      </pc:docMkLst>
      <pc:sldChg chg="addSp delSp modSp add replId">
        <pc:chgData name="Nathan de Matos" userId="3a5225b8559bdc10" providerId="Windows Live" clId="Web-{6509D3AE-0D78-4B10-85B6-E467B7F39053}" dt="2022-09-27T19:15:53.906" v="528" actId="1076"/>
        <pc:sldMkLst>
          <pc:docMk/>
          <pc:sldMk cId="780692459" sldId="336"/>
        </pc:sldMkLst>
        <pc:spChg chg="mod">
          <ac:chgData name="Nathan de Matos" userId="3a5225b8559bdc10" providerId="Windows Live" clId="Web-{6509D3AE-0D78-4B10-85B6-E467B7F39053}" dt="2022-09-27T18:46:30.938" v="265" actId="20577"/>
          <ac:spMkLst>
            <pc:docMk/>
            <pc:sldMk cId="780692459" sldId="336"/>
            <ac:spMk id="2" creationId="{A51987DC-E8EE-CC56-EDFF-366BB3994BE5}"/>
          </ac:spMkLst>
        </pc:spChg>
        <pc:spChg chg="mod">
          <ac:chgData name="Nathan de Matos" userId="3a5225b8559bdc10" providerId="Windows Live" clId="Web-{6509D3AE-0D78-4B10-85B6-E467B7F39053}" dt="2022-09-27T19:15:46.609" v="526" actId="20577"/>
          <ac:spMkLst>
            <pc:docMk/>
            <pc:sldMk cId="780692459" sldId="336"/>
            <ac:spMk id="5" creationId="{59285827-B2B3-9CA9-C154-86A2DC84A770}"/>
          </ac:spMkLst>
        </pc:spChg>
        <pc:picChg chg="add del mod">
          <ac:chgData name="Nathan de Matos" userId="3a5225b8559bdc10" providerId="Windows Live" clId="Web-{6509D3AE-0D78-4B10-85B6-E467B7F39053}" dt="2022-09-27T19:10:15.975" v="465"/>
          <ac:picMkLst>
            <pc:docMk/>
            <pc:sldMk cId="780692459" sldId="336"/>
            <ac:picMk id="4" creationId="{1E4D0804-7E43-898D-612D-C9F99404B9A8}"/>
          </ac:picMkLst>
        </pc:picChg>
        <pc:picChg chg="del">
          <ac:chgData name="Nathan de Matos" userId="3a5225b8559bdc10" providerId="Windows Live" clId="Web-{6509D3AE-0D78-4B10-85B6-E467B7F39053}" dt="2022-09-27T16:23:34.575" v="4"/>
          <ac:picMkLst>
            <pc:docMk/>
            <pc:sldMk cId="780692459" sldId="336"/>
            <ac:picMk id="4" creationId="{546B9E1A-FFAC-529E-D1A5-E5A1F1C2D185}"/>
          </ac:picMkLst>
        </pc:picChg>
        <pc:picChg chg="add del mod">
          <ac:chgData name="Nathan de Matos" userId="3a5225b8559bdc10" providerId="Windows Live" clId="Web-{6509D3AE-0D78-4B10-85B6-E467B7F39053}" dt="2022-09-27T19:10:36.179" v="470"/>
          <ac:picMkLst>
            <pc:docMk/>
            <pc:sldMk cId="780692459" sldId="336"/>
            <ac:picMk id="6" creationId="{56F61766-644B-53E7-1849-14504B155A8B}"/>
          </ac:picMkLst>
        </pc:picChg>
        <pc:picChg chg="del">
          <ac:chgData name="Nathan de Matos" userId="3a5225b8559bdc10" providerId="Windows Live" clId="Web-{6509D3AE-0D78-4B10-85B6-E467B7F39053}" dt="2022-09-27T16:23:32.793" v="2"/>
          <ac:picMkLst>
            <pc:docMk/>
            <pc:sldMk cId="780692459" sldId="336"/>
            <ac:picMk id="6" creationId="{930547D9-EFDF-AA1C-7492-CCC2AC4F603B}"/>
          </ac:picMkLst>
        </pc:picChg>
        <pc:picChg chg="del">
          <ac:chgData name="Nathan de Matos" userId="3a5225b8559bdc10" providerId="Windows Live" clId="Web-{6509D3AE-0D78-4B10-85B6-E467B7F39053}" dt="2022-09-27T16:23:33.715" v="3"/>
          <ac:picMkLst>
            <pc:docMk/>
            <pc:sldMk cId="780692459" sldId="336"/>
            <ac:picMk id="9" creationId="{8454EC4A-4E68-4D8F-99F7-A98D912E136D}"/>
          </ac:picMkLst>
        </pc:picChg>
        <pc:picChg chg="add mod">
          <ac:chgData name="Nathan de Matos" userId="3a5225b8559bdc10" providerId="Windows Live" clId="Web-{6509D3AE-0D78-4B10-85B6-E467B7F39053}" dt="2022-09-27T19:10:51.445" v="473" actId="14100"/>
          <ac:picMkLst>
            <pc:docMk/>
            <pc:sldMk cId="780692459" sldId="336"/>
            <ac:picMk id="9" creationId="{EBC693ED-8BDB-E7A8-A8C7-CDA64B410613}"/>
          </ac:picMkLst>
        </pc:picChg>
        <pc:picChg chg="add mod">
          <ac:chgData name="Nathan de Matos" userId="3a5225b8559bdc10" providerId="Windows Live" clId="Web-{6509D3AE-0D78-4B10-85B6-E467B7F39053}" dt="2022-09-27T19:15:53.906" v="528" actId="1076"/>
          <ac:picMkLst>
            <pc:docMk/>
            <pc:sldMk cId="780692459" sldId="336"/>
            <ac:picMk id="10" creationId="{FAD7014E-DBCE-31E3-0042-DCF240A5FD36}"/>
          </ac:picMkLst>
        </pc:picChg>
      </pc:sldChg>
      <pc:sldChg chg="addSp delSp modSp add replId">
        <pc:chgData name="Nathan de Matos" userId="3a5225b8559bdc10" providerId="Windows Live" clId="Web-{6509D3AE-0D78-4B10-85B6-E467B7F39053}" dt="2022-09-27T19:35:26.552" v="651" actId="1076"/>
        <pc:sldMkLst>
          <pc:docMk/>
          <pc:sldMk cId="2516846277" sldId="337"/>
        </pc:sldMkLst>
        <pc:spChg chg="mod">
          <ac:chgData name="Nathan de Matos" userId="3a5225b8559bdc10" providerId="Windows Live" clId="Web-{6509D3AE-0D78-4B10-85B6-E467B7F39053}" dt="2022-09-27T19:34:38.954" v="644" actId="20577"/>
          <ac:spMkLst>
            <pc:docMk/>
            <pc:sldMk cId="2516846277" sldId="337"/>
            <ac:spMk id="5" creationId="{59285827-B2B3-9CA9-C154-86A2DC84A770}"/>
          </ac:spMkLst>
        </pc:spChg>
        <pc:picChg chg="add mod">
          <ac:chgData name="Nathan de Matos" userId="3a5225b8559bdc10" providerId="Windows Live" clId="Web-{6509D3AE-0D78-4B10-85B6-E467B7F39053}" dt="2022-09-27T19:34:52.111" v="648" actId="1076"/>
          <ac:picMkLst>
            <pc:docMk/>
            <pc:sldMk cId="2516846277" sldId="337"/>
            <ac:picMk id="4" creationId="{203A4D4D-71B8-BACF-F066-CFEF051F2224}"/>
          </ac:picMkLst>
        </pc:picChg>
        <pc:picChg chg="add mod">
          <ac:chgData name="Nathan de Matos" userId="3a5225b8559bdc10" providerId="Windows Live" clId="Web-{6509D3AE-0D78-4B10-85B6-E467B7F39053}" dt="2022-09-27T19:35:26.552" v="651" actId="1076"/>
          <ac:picMkLst>
            <pc:docMk/>
            <pc:sldMk cId="2516846277" sldId="337"/>
            <ac:picMk id="6" creationId="{BFDF3339-51F8-4E7D-6ED5-6891FFF81A2A}"/>
          </ac:picMkLst>
        </pc:picChg>
        <pc:picChg chg="del">
          <ac:chgData name="Nathan de Matos" userId="3a5225b8559bdc10" providerId="Windows Live" clId="Web-{6509D3AE-0D78-4B10-85B6-E467B7F39053}" dt="2022-09-27T19:18:08.003" v="532"/>
          <ac:picMkLst>
            <pc:docMk/>
            <pc:sldMk cId="2516846277" sldId="337"/>
            <ac:picMk id="10" creationId="{FAD7014E-DBCE-31E3-0042-DCF240A5FD36}"/>
          </ac:picMkLst>
        </pc:picChg>
      </pc:sldChg>
      <pc:sldChg chg="addSp delSp modSp add replId">
        <pc:chgData name="Nathan de Matos" userId="3a5225b8559bdc10" providerId="Windows Live" clId="Web-{6509D3AE-0D78-4B10-85B6-E467B7F39053}" dt="2022-09-27T19:45:04.125" v="693" actId="1076"/>
        <pc:sldMkLst>
          <pc:docMk/>
          <pc:sldMk cId="1212037854" sldId="338"/>
        </pc:sldMkLst>
        <pc:spChg chg="mod">
          <ac:chgData name="Nathan de Matos" userId="3a5225b8559bdc10" providerId="Windows Live" clId="Web-{6509D3AE-0D78-4B10-85B6-E467B7F39053}" dt="2022-09-27T19:38:55.551" v="686" actId="20577"/>
          <ac:spMkLst>
            <pc:docMk/>
            <pc:sldMk cId="1212037854" sldId="338"/>
            <ac:spMk id="5" creationId="{59285827-B2B3-9CA9-C154-86A2DC84A770}"/>
          </ac:spMkLst>
        </pc:spChg>
        <pc:picChg chg="del">
          <ac:chgData name="Nathan de Matos" userId="3a5225b8559bdc10" providerId="Windows Live" clId="Web-{6509D3AE-0D78-4B10-85B6-E467B7F39053}" dt="2022-09-27T19:35:57.976" v="654"/>
          <ac:picMkLst>
            <pc:docMk/>
            <pc:sldMk cId="1212037854" sldId="338"/>
            <ac:picMk id="4" creationId="{203A4D4D-71B8-BACF-F066-CFEF051F2224}"/>
          </ac:picMkLst>
        </pc:picChg>
        <pc:picChg chg="del">
          <ac:chgData name="Nathan de Matos" userId="3a5225b8559bdc10" providerId="Windows Live" clId="Web-{6509D3AE-0D78-4B10-85B6-E467B7F39053}" dt="2022-09-27T19:35:57.351" v="653"/>
          <ac:picMkLst>
            <pc:docMk/>
            <pc:sldMk cId="1212037854" sldId="338"/>
            <ac:picMk id="6" creationId="{BFDF3339-51F8-4E7D-6ED5-6891FFF81A2A}"/>
          </ac:picMkLst>
        </pc:picChg>
        <pc:picChg chg="add mod">
          <ac:chgData name="Nathan de Matos" userId="3a5225b8559bdc10" providerId="Windows Live" clId="Web-{6509D3AE-0D78-4B10-85B6-E467B7F39053}" dt="2022-09-27T19:39:05.802" v="689" actId="14100"/>
          <ac:picMkLst>
            <pc:docMk/>
            <pc:sldMk cId="1212037854" sldId="338"/>
            <ac:picMk id="10" creationId="{A58DFBBA-3319-D854-F653-D7AFB465D479}"/>
          </ac:picMkLst>
        </pc:picChg>
        <pc:picChg chg="add mod">
          <ac:chgData name="Nathan de Matos" userId="3a5225b8559bdc10" providerId="Windows Live" clId="Web-{6509D3AE-0D78-4B10-85B6-E467B7F39053}" dt="2022-09-27T19:45:04.125" v="693" actId="1076"/>
          <ac:picMkLst>
            <pc:docMk/>
            <pc:sldMk cId="1212037854" sldId="338"/>
            <ac:picMk id="11" creationId="{900F2184-3736-AF0E-987C-2805E47FE52B}"/>
          </ac:picMkLst>
        </pc:picChg>
      </pc:sldChg>
      <pc:sldChg chg="addSp delSp modSp add replId">
        <pc:chgData name="Nathan de Matos" userId="3a5225b8559bdc10" providerId="Windows Live" clId="Web-{6509D3AE-0D78-4B10-85B6-E467B7F39053}" dt="2022-09-27T20:12:06.698" v="797" actId="1076"/>
        <pc:sldMkLst>
          <pc:docMk/>
          <pc:sldMk cId="3182127613" sldId="339"/>
        </pc:sldMkLst>
        <pc:picChg chg="add mod">
          <ac:chgData name="Nathan de Matos" userId="3a5225b8559bdc10" providerId="Windows Live" clId="Web-{6509D3AE-0D78-4B10-85B6-E467B7F39053}" dt="2022-09-27T20:12:06.698" v="797" actId="1076"/>
          <ac:picMkLst>
            <pc:docMk/>
            <pc:sldMk cId="3182127613" sldId="339"/>
            <ac:picMk id="4" creationId="{2B52D14B-6D1C-5134-C45D-8E6941BB2F23}"/>
          </ac:picMkLst>
        </pc:picChg>
        <pc:picChg chg="add mod">
          <ac:chgData name="Nathan de Matos" userId="3a5225b8559bdc10" providerId="Windows Live" clId="Web-{6509D3AE-0D78-4B10-85B6-E467B7F39053}" dt="2022-09-27T20:12:05.041" v="796" actId="1076"/>
          <ac:picMkLst>
            <pc:docMk/>
            <pc:sldMk cId="3182127613" sldId="339"/>
            <ac:picMk id="6" creationId="{AD23FC13-9AB4-38B9-CE77-9B0EEA45A2B4}"/>
          </ac:picMkLst>
        </pc:picChg>
        <pc:picChg chg="del">
          <ac:chgData name="Nathan de Matos" userId="3a5225b8559bdc10" providerId="Windows Live" clId="Web-{6509D3AE-0D78-4B10-85B6-E467B7F39053}" dt="2022-09-27T19:46:14.990" v="696"/>
          <ac:picMkLst>
            <pc:docMk/>
            <pc:sldMk cId="3182127613" sldId="339"/>
            <ac:picMk id="10" creationId="{A58DFBBA-3319-D854-F653-D7AFB465D479}"/>
          </ac:picMkLst>
        </pc:picChg>
        <pc:picChg chg="del">
          <ac:chgData name="Nathan de Matos" userId="3a5225b8559bdc10" providerId="Windows Live" clId="Web-{6509D3AE-0D78-4B10-85B6-E467B7F39053}" dt="2022-09-27T19:46:13.537" v="695"/>
          <ac:picMkLst>
            <pc:docMk/>
            <pc:sldMk cId="3182127613" sldId="339"/>
            <ac:picMk id="11" creationId="{900F2184-3736-AF0E-987C-2805E47FE52B}"/>
          </ac:picMkLst>
        </pc:picChg>
      </pc:sldChg>
      <pc:sldChg chg="addSp delSp modSp add replId">
        <pc:chgData name="Nathan de Matos" userId="3a5225b8559bdc10" providerId="Windows Live" clId="Web-{6509D3AE-0D78-4B10-85B6-E467B7F39053}" dt="2022-09-27T20:01:02.727" v="764" actId="1076"/>
        <pc:sldMkLst>
          <pc:docMk/>
          <pc:sldMk cId="1229400464" sldId="340"/>
        </pc:sldMkLst>
        <pc:spChg chg="mod">
          <ac:chgData name="Nathan de Matos" userId="3a5225b8559bdc10" providerId="Windows Live" clId="Web-{6509D3AE-0D78-4B10-85B6-E467B7F39053}" dt="2022-09-27T19:58:50.280" v="755" actId="20577"/>
          <ac:spMkLst>
            <pc:docMk/>
            <pc:sldMk cId="1229400464" sldId="340"/>
            <ac:spMk id="5" creationId="{59285827-B2B3-9CA9-C154-86A2DC84A770}"/>
          </ac:spMkLst>
        </pc:spChg>
        <pc:picChg chg="del">
          <ac:chgData name="Nathan de Matos" userId="3a5225b8559bdc10" providerId="Windows Live" clId="Web-{6509D3AE-0D78-4B10-85B6-E467B7F39053}" dt="2022-09-27T19:50:17.070" v="737"/>
          <ac:picMkLst>
            <pc:docMk/>
            <pc:sldMk cId="1229400464" sldId="340"/>
            <ac:picMk id="4" creationId="{203A4D4D-71B8-BACF-F066-CFEF051F2224}"/>
          </ac:picMkLst>
        </pc:picChg>
        <pc:picChg chg="del">
          <ac:chgData name="Nathan de Matos" userId="3a5225b8559bdc10" providerId="Windows Live" clId="Web-{6509D3AE-0D78-4B10-85B6-E467B7F39053}" dt="2022-09-27T19:50:16.383" v="736"/>
          <ac:picMkLst>
            <pc:docMk/>
            <pc:sldMk cId="1229400464" sldId="340"/>
            <ac:picMk id="6" creationId="{BFDF3339-51F8-4E7D-6ED5-6891FFF81A2A}"/>
          </ac:picMkLst>
        </pc:picChg>
        <pc:picChg chg="add mod">
          <ac:chgData name="Nathan de Matos" userId="3a5225b8559bdc10" providerId="Windows Live" clId="Web-{6509D3AE-0D78-4B10-85B6-E467B7F39053}" dt="2022-09-27T19:58:53.077" v="756" actId="14100"/>
          <ac:picMkLst>
            <pc:docMk/>
            <pc:sldMk cId="1229400464" sldId="340"/>
            <ac:picMk id="10" creationId="{404B314F-2457-5A63-B501-9154564671F9}"/>
          </ac:picMkLst>
        </pc:picChg>
        <pc:picChg chg="add mod">
          <ac:chgData name="Nathan de Matos" userId="3a5225b8559bdc10" providerId="Windows Live" clId="Web-{6509D3AE-0D78-4B10-85B6-E467B7F39053}" dt="2022-09-27T20:00:15.817" v="760" actId="14100"/>
          <ac:picMkLst>
            <pc:docMk/>
            <pc:sldMk cId="1229400464" sldId="340"/>
            <ac:picMk id="11" creationId="{7221E7EF-B4E0-D7BF-5E48-54377DA1B1EA}"/>
          </ac:picMkLst>
        </pc:picChg>
        <pc:picChg chg="add mod">
          <ac:chgData name="Nathan de Matos" userId="3a5225b8559bdc10" providerId="Windows Live" clId="Web-{6509D3AE-0D78-4B10-85B6-E467B7F39053}" dt="2022-09-27T20:01:02.727" v="764" actId="1076"/>
          <ac:picMkLst>
            <pc:docMk/>
            <pc:sldMk cId="1229400464" sldId="340"/>
            <ac:picMk id="12" creationId="{FC1888F9-6643-2EC0-3889-B7CAE3ED6189}"/>
          </ac:picMkLst>
        </pc:picChg>
      </pc:sldChg>
      <pc:sldChg chg="add del replId">
        <pc:chgData name="Nathan de Matos" userId="3a5225b8559bdc10" providerId="Windows Live" clId="Web-{6509D3AE-0D78-4B10-85B6-E467B7F39053}" dt="2022-09-27T20:02:56.376" v="766"/>
        <pc:sldMkLst>
          <pc:docMk/>
          <pc:sldMk cId="1482862873" sldId="341"/>
        </pc:sldMkLst>
      </pc:sldChg>
      <pc:sldChg chg="addSp delSp modSp add replId">
        <pc:chgData name="Nathan de Matos" userId="3a5225b8559bdc10" providerId="Windows Live" clId="Web-{6509D3AE-0D78-4B10-85B6-E467B7F39053}" dt="2022-09-27T20:09:26.748" v="788" actId="1076"/>
        <pc:sldMkLst>
          <pc:docMk/>
          <pc:sldMk cId="3080981745" sldId="341"/>
        </pc:sldMkLst>
        <pc:spChg chg="mod">
          <ac:chgData name="Nathan de Matos" userId="3a5225b8559bdc10" providerId="Windows Live" clId="Web-{6509D3AE-0D78-4B10-85B6-E467B7F39053}" dt="2022-09-27T20:03:20.534" v="779" actId="20577"/>
          <ac:spMkLst>
            <pc:docMk/>
            <pc:sldMk cId="3080981745" sldId="341"/>
            <ac:spMk id="5" creationId="{59285827-B2B3-9CA9-C154-86A2DC84A770}"/>
          </ac:spMkLst>
        </pc:spChg>
        <pc:picChg chg="add mod">
          <ac:chgData name="Nathan de Matos" userId="3a5225b8559bdc10" providerId="Windows Live" clId="Web-{6509D3AE-0D78-4B10-85B6-E467B7F39053}" dt="2022-09-27T20:09:10.747" v="786" actId="14100"/>
          <ac:picMkLst>
            <pc:docMk/>
            <pc:sldMk cId="3080981745" sldId="341"/>
            <ac:picMk id="4" creationId="{640F0BD0-62E3-D45F-CDC4-339496B333DD}"/>
          </ac:picMkLst>
        </pc:picChg>
        <pc:picChg chg="add mod">
          <ac:chgData name="Nathan de Matos" userId="3a5225b8559bdc10" providerId="Windows Live" clId="Web-{6509D3AE-0D78-4B10-85B6-E467B7F39053}" dt="2022-09-27T20:09:26.748" v="788" actId="1076"/>
          <ac:picMkLst>
            <pc:docMk/>
            <pc:sldMk cId="3080981745" sldId="341"/>
            <ac:picMk id="6" creationId="{D7139F31-3A9A-9518-C970-930DBCAC06BB}"/>
          </ac:picMkLst>
        </pc:picChg>
        <pc:picChg chg="del">
          <ac:chgData name="Nathan de Matos" userId="3a5225b8559bdc10" providerId="Windows Live" clId="Web-{6509D3AE-0D78-4B10-85B6-E467B7F39053}" dt="2022-09-27T20:03:23.612" v="780"/>
          <ac:picMkLst>
            <pc:docMk/>
            <pc:sldMk cId="3080981745" sldId="341"/>
            <ac:picMk id="10" creationId="{404B314F-2457-5A63-B501-9154564671F9}"/>
          </ac:picMkLst>
        </pc:picChg>
        <pc:picChg chg="del">
          <ac:chgData name="Nathan de Matos" userId="3a5225b8559bdc10" providerId="Windows Live" clId="Web-{6509D3AE-0D78-4B10-85B6-E467B7F39053}" dt="2022-09-27T20:03:25.347" v="782"/>
          <ac:picMkLst>
            <pc:docMk/>
            <pc:sldMk cId="3080981745" sldId="341"/>
            <ac:picMk id="11" creationId="{7221E7EF-B4E0-D7BF-5E48-54377DA1B1EA}"/>
          </ac:picMkLst>
        </pc:picChg>
        <pc:picChg chg="del">
          <ac:chgData name="Nathan de Matos" userId="3a5225b8559bdc10" providerId="Windows Live" clId="Web-{6509D3AE-0D78-4B10-85B6-E467B7F39053}" dt="2022-09-27T20:03:24.862" v="781"/>
          <ac:picMkLst>
            <pc:docMk/>
            <pc:sldMk cId="3080981745" sldId="341"/>
            <ac:picMk id="12" creationId="{FC1888F9-6643-2EC0-3889-B7CAE3ED6189}"/>
          </ac:picMkLst>
        </pc:picChg>
      </pc:sldChg>
      <pc:sldChg chg="addSp delSp modSp add replId">
        <pc:chgData name="Nathan de Matos" userId="3a5225b8559bdc10" providerId="Windows Live" clId="Web-{6509D3AE-0D78-4B10-85B6-E467B7F39053}" dt="2022-09-27T20:17:34.550" v="810" actId="20577"/>
        <pc:sldMkLst>
          <pc:docMk/>
          <pc:sldMk cId="379963992" sldId="342"/>
        </pc:sldMkLst>
        <pc:spChg chg="mod">
          <ac:chgData name="Nathan de Matos" userId="3a5225b8559bdc10" providerId="Windows Live" clId="Web-{6509D3AE-0D78-4B10-85B6-E467B7F39053}" dt="2022-09-27T20:17:34.550" v="810" actId="20577"/>
          <ac:spMkLst>
            <pc:docMk/>
            <pc:sldMk cId="379963992" sldId="342"/>
            <ac:spMk id="5" creationId="{59285827-B2B3-9CA9-C154-86A2DC84A770}"/>
          </ac:spMkLst>
        </pc:spChg>
        <pc:picChg chg="del">
          <ac:chgData name="Nathan de Matos" userId="3a5225b8559bdc10" providerId="Windows Live" clId="Web-{6509D3AE-0D78-4B10-85B6-E467B7F39053}" dt="2022-09-27T20:16:43.108" v="801"/>
          <ac:picMkLst>
            <pc:docMk/>
            <pc:sldMk cId="379963992" sldId="342"/>
            <ac:picMk id="4" creationId="{546B9E1A-FFAC-529E-D1A5-E5A1F1C2D185}"/>
          </ac:picMkLst>
        </pc:picChg>
        <pc:picChg chg="del">
          <ac:chgData name="Nathan de Matos" userId="3a5225b8559bdc10" providerId="Windows Live" clId="Web-{6509D3AE-0D78-4B10-85B6-E467B7F39053}" dt="2022-09-27T20:16:41.358" v="800"/>
          <ac:picMkLst>
            <pc:docMk/>
            <pc:sldMk cId="379963992" sldId="342"/>
            <ac:picMk id="6" creationId="{930547D9-EFDF-AA1C-7492-CCC2AC4F603B}"/>
          </ac:picMkLst>
        </pc:picChg>
        <pc:picChg chg="del">
          <ac:chgData name="Nathan de Matos" userId="3a5225b8559bdc10" providerId="Windows Live" clId="Web-{6509D3AE-0D78-4B10-85B6-E467B7F39053}" dt="2022-09-27T20:16:39.577" v="799"/>
          <ac:picMkLst>
            <pc:docMk/>
            <pc:sldMk cId="379963992" sldId="342"/>
            <ac:picMk id="9" creationId="{8454EC4A-4E68-4D8F-99F7-A98D912E136D}"/>
          </ac:picMkLst>
        </pc:picChg>
        <pc:picChg chg="add">
          <ac:chgData name="Nathan de Matos" userId="3a5225b8559bdc10" providerId="Windows Live" clId="Web-{6509D3AE-0D78-4B10-85B6-E467B7F39053}" dt="2022-09-27T20:16:51.265" v="802"/>
          <ac:picMkLst>
            <pc:docMk/>
            <pc:sldMk cId="379963992" sldId="342"/>
            <ac:picMk id="11" creationId="{6B0FD019-AB8D-B7BC-73B4-06A27B8EEA89}"/>
          </ac:picMkLst>
        </pc:picChg>
      </pc:sldChg>
    </pc:docChg>
  </pc:docChgLst>
  <pc:docChgLst>
    <pc:chgData name="Nathan de Matos" userId="3a5225b8559bdc10" providerId="Windows Live" clId="Web-{18189CD2-4938-4335-9126-BA8CCEE59160}"/>
    <pc:docChg chg="addSld modSld">
      <pc:chgData name="Nathan de Matos" userId="3a5225b8559bdc10" providerId="Windows Live" clId="Web-{18189CD2-4938-4335-9126-BA8CCEE59160}" dt="2022-08-02T19:59:46.316" v="480" actId="14100"/>
      <pc:docMkLst>
        <pc:docMk/>
      </pc:docMkLst>
      <pc:sldChg chg="addCm">
        <pc:chgData name="Nathan de Matos" userId="3a5225b8559bdc10" providerId="Windows Live" clId="Web-{18189CD2-4938-4335-9126-BA8CCEE59160}" dt="2022-08-02T18:48:53.123" v="0"/>
        <pc:sldMkLst>
          <pc:docMk/>
          <pc:sldMk cId="117374725" sldId="314"/>
        </pc:sldMkLst>
      </pc:sldChg>
      <pc:sldChg chg="addSp delSp modSp add replId">
        <pc:chgData name="Nathan de Matos" userId="3a5225b8559bdc10" providerId="Windows Live" clId="Web-{18189CD2-4938-4335-9126-BA8CCEE59160}" dt="2022-08-02T19:14:57.161" v="399" actId="20577"/>
        <pc:sldMkLst>
          <pc:docMk/>
          <pc:sldMk cId="2713491145" sldId="331"/>
        </pc:sldMkLst>
        <pc:spChg chg="mod">
          <ac:chgData name="Nathan de Matos" userId="3a5225b8559bdc10" providerId="Windows Live" clId="Web-{18189CD2-4938-4335-9126-BA8CCEE59160}" dt="2022-08-02T19:14:57.161" v="399" actId="20577"/>
          <ac:spMkLst>
            <pc:docMk/>
            <pc:sldMk cId="2713491145" sldId="331"/>
            <ac:spMk id="5" creationId="{59285827-B2B3-9CA9-C154-86A2DC84A770}"/>
          </ac:spMkLst>
        </pc:spChg>
        <pc:picChg chg="add mod">
          <ac:chgData name="Nathan de Matos" userId="3a5225b8559bdc10" providerId="Windows Live" clId="Web-{18189CD2-4938-4335-9126-BA8CCEE59160}" dt="2022-08-02T19:10:02.953" v="383" actId="1076"/>
          <ac:picMkLst>
            <pc:docMk/>
            <pc:sldMk cId="2713491145" sldId="331"/>
            <ac:picMk id="4" creationId="{EFC8C60A-B60E-E9CD-AEF3-E9D67E18221B}"/>
          </ac:picMkLst>
        </pc:picChg>
        <pc:picChg chg="del">
          <ac:chgData name="Nathan de Matos" userId="3a5225b8559bdc10" providerId="Windows Live" clId="Web-{18189CD2-4938-4335-9126-BA8CCEE59160}" dt="2022-08-02T18:57:48.345" v="13"/>
          <ac:picMkLst>
            <pc:docMk/>
            <pc:sldMk cId="2713491145" sldId="331"/>
            <ac:picMk id="7" creationId="{32A3DC19-4808-0F8B-E0C3-F008C8234B53}"/>
          </ac:picMkLst>
        </pc:picChg>
      </pc:sldChg>
      <pc:sldChg chg="addSp delSp modSp add replId">
        <pc:chgData name="Nathan de Matos" userId="3a5225b8559bdc10" providerId="Windows Live" clId="Web-{18189CD2-4938-4335-9126-BA8CCEE59160}" dt="2022-08-02T19:39:20.501" v="473" actId="14100"/>
        <pc:sldMkLst>
          <pc:docMk/>
          <pc:sldMk cId="3800099002" sldId="332"/>
        </pc:sldMkLst>
        <pc:spChg chg="mod">
          <ac:chgData name="Nathan de Matos" userId="3a5225b8559bdc10" providerId="Windows Live" clId="Web-{18189CD2-4938-4335-9126-BA8CCEE59160}" dt="2022-08-02T19:15:38.537" v="467" actId="20577"/>
          <ac:spMkLst>
            <pc:docMk/>
            <pc:sldMk cId="3800099002" sldId="332"/>
            <ac:spMk id="5" creationId="{59285827-B2B3-9CA9-C154-86A2DC84A770}"/>
          </ac:spMkLst>
        </pc:spChg>
        <pc:picChg chg="add mod">
          <ac:chgData name="Nathan de Matos" userId="3a5225b8559bdc10" providerId="Windows Live" clId="Web-{18189CD2-4938-4335-9126-BA8CCEE59160}" dt="2022-08-02T19:39:20.501" v="473" actId="14100"/>
          <ac:picMkLst>
            <pc:docMk/>
            <pc:sldMk cId="3800099002" sldId="332"/>
            <ac:picMk id="4" creationId="{20EFFA80-0B56-0A27-8B14-B63DB87DD668}"/>
          </ac:picMkLst>
        </pc:picChg>
        <pc:picChg chg="del">
          <ac:chgData name="Nathan de Matos" userId="3a5225b8559bdc10" providerId="Windows Live" clId="Web-{18189CD2-4938-4335-9126-BA8CCEE59160}" dt="2022-08-02T19:15:39.897" v="468"/>
          <ac:picMkLst>
            <pc:docMk/>
            <pc:sldMk cId="3800099002" sldId="332"/>
            <ac:picMk id="4" creationId="{EFC8C60A-B60E-E9CD-AEF3-E9D67E18221B}"/>
          </ac:picMkLst>
        </pc:picChg>
      </pc:sldChg>
      <pc:sldChg chg="addSp delSp modSp add replId">
        <pc:chgData name="Nathan de Matos" userId="3a5225b8559bdc10" providerId="Windows Live" clId="Web-{18189CD2-4938-4335-9126-BA8CCEE59160}" dt="2022-08-02T19:59:46.316" v="480" actId="14100"/>
        <pc:sldMkLst>
          <pc:docMk/>
          <pc:sldMk cId="4136564860" sldId="333"/>
        </pc:sldMkLst>
        <pc:picChg chg="del">
          <ac:chgData name="Nathan de Matos" userId="3a5225b8559bdc10" providerId="Windows Live" clId="Web-{18189CD2-4938-4335-9126-BA8CCEE59160}" dt="2022-08-02T19:39:35.970" v="475"/>
          <ac:picMkLst>
            <pc:docMk/>
            <pc:sldMk cId="4136564860" sldId="333"/>
            <ac:picMk id="4" creationId="{20EFFA80-0B56-0A27-8B14-B63DB87DD668}"/>
          </ac:picMkLst>
        </pc:picChg>
        <pc:picChg chg="add mod">
          <ac:chgData name="Nathan de Matos" userId="3a5225b8559bdc10" providerId="Windows Live" clId="Web-{18189CD2-4938-4335-9126-BA8CCEE59160}" dt="2022-08-02T19:59:46.316" v="480" actId="14100"/>
          <ac:picMkLst>
            <pc:docMk/>
            <pc:sldMk cId="4136564860" sldId="333"/>
            <ac:picMk id="4" creationId="{C77E05A9-7AE5-A2E8-A677-59933D299D2C}"/>
          </ac:picMkLst>
        </pc:picChg>
      </pc:sldChg>
    </pc:docChg>
  </pc:docChgLst>
  <pc:docChgLst>
    <pc:chgData name="Nathan de Matos" userId="3a5225b8559bdc10" providerId="Windows Live" clId="Web-{D2B4233C-D4FF-4B64-B9B8-27FC9DF41131}"/>
    <pc:docChg chg="addSld delSld modSld">
      <pc:chgData name="Nathan de Matos" userId="3a5225b8559bdc10" providerId="Windows Live" clId="Web-{D2B4233C-D4FF-4B64-B9B8-27FC9DF41131}" dt="2022-07-23T20:51:58.513" v="1638" actId="20577"/>
      <pc:docMkLst>
        <pc:docMk/>
      </pc:docMkLst>
      <pc:sldChg chg="modSp">
        <pc:chgData name="Nathan de Matos" userId="3a5225b8559bdc10" providerId="Windows Live" clId="Web-{D2B4233C-D4FF-4B64-B9B8-27FC9DF41131}" dt="2022-07-23T18:01:27.224" v="421" actId="20577"/>
        <pc:sldMkLst>
          <pc:docMk/>
          <pc:sldMk cId="774745968" sldId="295"/>
        </pc:sldMkLst>
        <pc:spChg chg="mod">
          <ac:chgData name="Nathan de Matos" userId="3a5225b8559bdc10" providerId="Windows Live" clId="Web-{D2B4233C-D4FF-4B64-B9B8-27FC9DF41131}" dt="2022-07-23T18:01:27.224" v="421" actId="20577"/>
          <ac:spMkLst>
            <pc:docMk/>
            <pc:sldMk cId="774745968" sldId="295"/>
            <ac:spMk id="5" creationId="{59285827-B2B3-9CA9-C154-86A2DC84A770}"/>
          </ac:spMkLst>
        </pc:spChg>
      </pc:sldChg>
      <pc:sldChg chg="addSp delSp modSp add replId">
        <pc:chgData name="Nathan de Matos" userId="3a5225b8559bdc10" providerId="Windows Live" clId="Web-{D2B4233C-D4FF-4B64-B9B8-27FC9DF41131}" dt="2022-07-23T20:51:58.513" v="1638" actId="20577"/>
        <pc:sldMkLst>
          <pc:docMk/>
          <pc:sldMk cId="1672279717" sldId="297"/>
        </pc:sldMkLst>
        <pc:spChg chg="mod">
          <ac:chgData name="Nathan de Matos" userId="3a5225b8559bdc10" providerId="Windows Live" clId="Web-{D2B4233C-D4FF-4B64-B9B8-27FC9DF41131}" dt="2022-07-23T20:51:58.513" v="1638" actId="20577"/>
          <ac:spMkLst>
            <pc:docMk/>
            <pc:sldMk cId="1672279717" sldId="297"/>
            <ac:spMk id="5" creationId="{59285827-B2B3-9CA9-C154-86A2DC84A770}"/>
          </ac:spMkLst>
        </pc:spChg>
        <pc:picChg chg="add del mod">
          <ac:chgData name="Nathan de Matos" userId="3a5225b8559bdc10" providerId="Windows Live" clId="Web-{D2B4233C-D4FF-4B64-B9B8-27FC9DF41131}" dt="2022-07-23T20:51:19.793" v="1631"/>
          <ac:picMkLst>
            <pc:docMk/>
            <pc:sldMk cId="1672279717" sldId="297"/>
            <ac:picMk id="4" creationId="{3D6B626A-D389-446F-C572-3B039BE7D1D2}"/>
          </ac:picMkLst>
        </pc:picChg>
        <pc:picChg chg="add mod">
          <ac:chgData name="Nathan de Matos" userId="3a5225b8559bdc10" providerId="Windows Live" clId="Web-{D2B4233C-D4FF-4B64-B9B8-27FC9DF41131}" dt="2022-07-23T20:51:42.044" v="1637" actId="1076"/>
          <ac:picMkLst>
            <pc:docMk/>
            <pc:sldMk cId="1672279717" sldId="297"/>
            <ac:picMk id="6" creationId="{333BDC73-1AD7-126C-B1BC-9ADFDD91F90D}"/>
          </ac:picMkLst>
        </pc:picChg>
        <pc:picChg chg="del">
          <ac:chgData name="Nathan de Matos" userId="3a5225b8559bdc10" providerId="Windows Live" clId="Web-{D2B4233C-D4FF-4B64-B9B8-27FC9DF41131}" dt="2022-07-23T17:39:24.949" v="21"/>
          <ac:picMkLst>
            <pc:docMk/>
            <pc:sldMk cId="1672279717" sldId="297"/>
            <ac:picMk id="6" creationId="{63271C0E-EB58-4BD9-C234-BF426B62B067}"/>
          </ac:picMkLst>
        </pc:picChg>
      </pc:sldChg>
      <pc:sldChg chg="addSp delSp modSp add replId addCm modCm">
        <pc:chgData name="Nathan de Matos" userId="3a5225b8559bdc10" providerId="Windows Live" clId="Web-{D2B4233C-D4FF-4B64-B9B8-27FC9DF41131}" dt="2022-07-23T20:04:34.579" v="1204"/>
        <pc:sldMkLst>
          <pc:docMk/>
          <pc:sldMk cId="3099947325" sldId="298"/>
        </pc:sldMkLst>
        <pc:spChg chg="mod">
          <ac:chgData name="Nathan de Matos" userId="3a5225b8559bdc10" providerId="Windows Live" clId="Web-{D2B4233C-D4FF-4B64-B9B8-27FC9DF41131}" dt="2022-07-23T20:04:00.844" v="1202" actId="20577"/>
          <ac:spMkLst>
            <pc:docMk/>
            <pc:sldMk cId="3099947325" sldId="298"/>
            <ac:spMk id="5" creationId="{59285827-B2B3-9CA9-C154-86A2DC84A770}"/>
          </ac:spMkLst>
        </pc:spChg>
        <pc:picChg chg="del">
          <ac:chgData name="Nathan de Matos" userId="3a5225b8559bdc10" providerId="Windows Live" clId="Web-{D2B4233C-D4FF-4B64-B9B8-27FC9DF41131}" dt="2022-07-23T18:03:03.229" v="423"/>
          <ac:picMkLst>
            <pc:docMk/>
            <pc:sldMk cId="3099947325" sldId="298"/>
            <ac:picMk id="4" creationId="{3D6B626A-D389-446F-C572-3B039BE7D1D2}"/>
          </ac:picMkLst>
        </pc:picChg>
        <pc:picChg chg="add mod">
          <ac:chgData name="Nathan de Matos" userId="3a5225b8559bdc10" providerId="Windows Live" clId="Web-{D2B4233C-D4FF-4B64-B9B8-27FC9DF41131}" dt="2022-07-23T20:03:17.421" v="1198" actId="14100"/>
          <ac:picMkLst>
            <pc:docMk/>
            <pc:sldMk cId="3099947325" sldId="298"/>
            <ac:picMk id="4" creationId="{624BAB5E-0B6E-D3D9-6919-9BBFD274CFF6}"/>
          </ac:picMkLst>
        </pc:picChg>
        <pc:picChg chg="add mod">
          <ac:chgData name="Nathan de Matos" userId="3a5225b8559bdc10" providerId="Windows Live" clId="Web-{D2B4233C-D4FF-4B64-B9B8-27FC9DF41131}" dt="2022-07-23T19:29:09.949" v="818" actId="1076"/>
          <ac:picMkLst>
            <pc:docMk/>
            <pc:sldMk cId="3099947325" sldId="298"/>
            <ac:picMk id="6" creationId="{F54CA9BE-991B-5C91-7F93-6FA2B70DC5AA}"/>
          </ac:picMkLst>
        </pc:picChg>
      </pc:sldChg>
      <pc:sldChg chg="addSp delSp modSp add replId">
        <pc:chgData name="Nathan de Matos" userId="3a5225b8559bdc10" providerId="Windows Live" clId="Web-{D2B4233C-D4FF-4B64-B9B8-27FC9DF41131}" dt="2022-07-23T19:59:48.526" v="1163" actId="20577"/>
        <pc:sldMkLst>
          <pc:docMk/>
          <pc:sldMk cId="2277071693" sldId="299"/>
        </pc:sldMkLst>
        <pc:spChg chg="mod">
          <ac:chgData name="Nathan de Matos" userId="3a5225b8559bdc10" providerId="Windows Live" clId="Web-{D2B4233C-D4FF-4B64-B9B8-27FC9DF41131}" dt="2022-07-23T19:59:48.526" v="1163" actId="20577"/>
          <ac:spMkLst>
            <pc:docMk/>
            <pc:sldMk cId="2277071693" sldId="299"/>
            <ac:spMk id="5" creationId="{59285827-B2B3-9CA9-C154-86A2DC84A770}"/>
          </ac:spMkLst>
        </pc:spChg>
        <pc:picChg chg="del">
          <ac:chgData name="Nathan de Matos" userId="3a5225b8559bdc10" providerId="Windows Live" clId="Web-{D2B4233C-D4FF-4B64-B9B8-27FC9DF41131}" dt="2022-07-23T19:28:06.682" v="812"/>
          <ac:picMkLst>
            <pc:docMk/>
            <pc:sldMk cId="2277071693" sldId="299"/>
            <ac:picMk id="4" creationId="{624BAB5E-0B6E-D3D9-6919-9BBFD274CFF6}"/>
          </ac:picMkLst>
        </pc:picChg>
        <pc:picChg chg="add del mod">
          <ac:chgData name="Nathan de Matos" userId="3a5225b8559bdc10" providerId="Windows Live" clId="Web-{D2B4233C-D4FF-4B64-B9B8-27FC9DF41131}" dt="2022-07-23T19:29:02.496" v="816"/>
          <ac:picMkLst>
            <pc:docMk/>
            <pc:sldMk cId="2277071693" sldId="299"/>
            <ac:picMk id="6" creationId="{A03FA72F-3DED-D233-310B-851BA7E6C62D}"/>
          </ac:picMkLst>
        </pc:picChg>
        <pc:picChg chg="add mod">
          <ac:chgData name="Nathan de Matos" userId="3a5225b8559bdc10" providerId="Windows Live" clId="Web-{D2B4233C-D4FF-4B64-B9B8-27FC9DF41131}" dt="2022-07-23T19:50:38.326" v="1055" actId="1076"/>
          <ac:picMkLst>
            <pc:docMk/>
            <pc:sldMk cId="2277071693" sldId="299"/>
            <ac:picMk id="7" creationId="{862EA068-2C93-F7AD-7531-17AFD4B1B970}"/>
          </ac:picMkLst>
        </pc:picChg>
        <pc:picChg chg="add mod">
          <ac:chgData name="Nathan de Matos" userId="3a5225b8559bdc10" providerId="Windows Live" clId="Web-{D2B4233C-D4FF-4B64-B9B8-27FC9DF41131}" dt="2022-07-23T19:53:00.876" v="1119" actId="14100"/>
          <ac:picMkLst>
            <pc:docMk/>
            <pc:sldMk cId="2277071693" sldId="299"/>
            <ac:picMk id="8" creationId="{566B48E5-9E70-C379-0E3D-ABBBCE583956}"/>
          </ac:picMkLst>
        </pc:picChg>
      </pc:sldChg>
      <pc:sldChg chg="add del replId">
        <pc:chgData name="Nathan de Matos" userId="3a5225b8559bdc10" providerId="Windows Live" clId="Web-{D2B4233C-D4FF-4B64-B9B8-27FC9DF41131}" dt="2022-07-23T20:09:39.993" v="1219"/>
        <pc:sldMkLst>
          <pc:docMk/>
          <pc:sldMk cId="86388211" sldId="300"/>
        </pc:sldMkLst>
      </pc:sldChg>
      <pc:sldChg chg="addSp delSp modSp add replId delCm">
        <pc:chgData name="Nathan de Matos" userId="3a5225b8559bdc10" providerId="Windows Live" clId="Web-{D2B4233C-D4FF-4B64-B9B8-27FC9DF41131}" dt="2022-07-23T20:09:50.837" v="1221" actId="20577"/>
        <pc:sldMkLst>
          <pc:docMk/>
          <pc:sldMk cId="1800099164" sldId="301"/>
        </pc:sldMkLst>
        <pc:spChg chg="mod">
          <ac:chgData name="Nathan de Matos" userId="3a5225b8559bdc10" providerId="Windows Live" clId="Web-{D2B4233C-D4FF-4B64-B9B8-27FC9DF41131}" dt="2022-07-23T20:09:50.837" v="1221" actId="20577"/>
          <ac:spMkLst>
            <pc:docMk/>
            <pc:sldMk cId="1800099164" sldId="301"/>
            <ac:spMk id="5" creationId="{59285827-B2B3-9CA9-C154-86A2DC84A770}"/>
          </ac:spMkLst>
        </pc:spChg>
        <pc:picChg chg="del">
          <ac:chgData name="Nathan de Matos" userId="3a5225b8559bdc10" providerId="Windows Live" clId="Web-{D2B4233C-D4FF-4B64-B9B8-27FC9DF41131}" dt="2022-07-23T20:07:06.302" v="1206"/>
          <ac:picMkLst>
            <pc:docMk/>
            <pc:sldMk cId="1800099164" sldId="301"/>
            <ac:picMk id="4" creationId="{624BAB5E-0B6E-D3D9-6919-9BBFD274CFF6}"/>
          </ac:picMkLst>
        </pc:picChg>
        <pc:picChg chg="del">
          <ac:chgData name="Nathan de Matos" userId="3a5225b8559bdc10" providerId="Windows Live" clId="Web-{D2B4233C-D4FF-4B64-B9B8-27FC9DF41131}" dt="2022-07-23T20:07:11.755" v="1207"/>
          <ac:picMkLst>
            <pc:docMk/>
            <pc:sldMk cId="1800099164" sldId="301"/>
            <ac:picMk id="6" creationId="{F54CA9BE-991B-5C91-7F93-6FA2B70DC5AA}"/>
          </ac:picMkLst>
        </pc:picChg>
        <pc:picChg chg="add mod">
          <ac:chgData name="Nathan de Matos" userId="3a5225b8559bdc10" providerId="Windows Live" clId="Web-{D2B4233C-D4FF-4B64-B9B8-27FC9DF41131}" dt="2022-07-23T20:08:04.100" v="1217" actId="14100"/>
          <ac:picMkLst>
            <pc:docMk/>
            <pc:sldMk cId="1800099164" sldId="301"/>
            <ac:picMk id="7" creationId="{42AE26D3-0934-EEB8-C1AC-98EA375435E9}"/>
          </ac:picMkLst>
        </pc:picChg>
      </pc:sldChg>
      <pc:sldChg chg="addSp delSp modSp add replId">
        <pc:chgData name="Nathan de Matos" userId="3a5225b8559bdc10" providerId="Windows Live" clId="Web-{D2B4233C-D4FF-4B64-B9B8-27FC9DF41131}" dt="2022-07-23T20:39:15.566" v="1477" actId="20577"/>
        <pc:sldMkLst>
          <pc:docMk/>
          <pc:sldMk cId="1617052297" sldId="302"/>
        </pc:sldMkLst>
        <pc:spChg chg="mod">
          <ac:chgData name="Nathan de Matos" userId="3a5225b8559bdc10" providerId="Windows Live" clId="Web-{D2B4233C-D4FF-4B64-B9B8-27FC9DF41131}" dt="2022-07-23T20:39:15.566" v="1477" actId="20577"/>
          <ac:spMkLst>
            <pc:docMk/>
            <pc:sldMk cId="1617052297" sldId="302"/>
            <ac:spMk id="5" creationId="{59285827-B2B3-9CA9-C154-86A2DC84A770}"/>
          </ac:spMkLst>
        </pc:spChg>
        <pc:picChg chg="add mod">
          <ac:chgData name="Nathan de Matos" userId="3a5225b8559bdc10" providerId="Windows Live" clId="Web-{D2B4233C-D4FF-4B64-B9B8-27FC9DF41131}" dt="2022-07-23T20:29:57.655" v="1385" actId="14100"/>
          <ac:picMkLst>
            <pc:docMk/>
            <pc:sldMk cId="1617052297" sldId="302"/>
            <ac:picMk id="4" creationId="{D1368545-9C23-9DE8-77D7-2108AA2FF1EB}"/>
          </ac:picMkLst>
        </pc:picChg>
        <pc:picChg chg="add mod">
          <ac:chgData name="Nathan de Matos" userId="3a5225b8559bdc10" providerId="Windows Live" clId="Web-{D2B4233C-D4FF-4B64-B9B8-27FC9DF41131}" dt="2022-07-23T20:33:26.333" v="1394" actId="14100"/>
          <ac:picMkLst>
            <pc:docMk/>
            <pc:sldMk cId="1617052297" sldId="302"/>
            <ac:picMk id="6" creationId="{AB3335B3-C65B-9D4B-D0F3-38C837647F59}"/>
          </ac:picMkLst>
        </pc:picChg>
        <pc:picChg chg="del">
          <ac:chgData name="Nathan de Matos" userId="3a5225b8559bdc10" providerId="Windows Live" clId="Web-{D2B4233C-D4FF-4B64-B9B8-27FC9DF41131}" dt="2022-07-23T20:26:32.431" v="1223"/>
          <ac:picMkLst>
            <pc:docMk/>
            <pc:sldMk cId="1617052297" sldId="302"/>
            <ac:picMk id="7" creationId="{42AE26D3-0934-EEB8-C1AC-98EA375435E9}"/>
          </ac:picMkLst>
        </pc:picChg>
      </pc:sldChg>
      <pc:sldChg chg="addSp delSp modSp add replId">
        <pc:chgData name="Nathan de Matos" userId="3a5225b8559bdc10" providerId="Windows Live" clId="Web-{D2B4233C-D4FF-4B64-B9B8-27FC9DF41131}" dt="2022-07-23T20:39:07.816" v="1476" actId="20577"/>
        <pc:sldMkLst>
          <pc:docMk/>
          <pc:sldMk cId="536347926" sldId="303"/>
        </pc:sldMkLst>
        <pc:spChg chg="mod">
          <ac:chgData name="Nathan de Matos" userId="3a5225b8559bdc10" providerId="Windows Live" clId="Web-{D2B4233C-D4FF-4B64-B9B8-27FC9DF41131}" dt="2022-07-23T20:39:07.816" v="1476" actId="20577"/>
          <ac:spMkLst>
            <pc:docMk/>
            <pc:sldMk cId="536347926" sldId="303"/>
            <ac:spMk id="5" creationId="{59285827-B2B3-9CA9-C154-86A2DC84A770}"/>
          </ac:spMkLst>
        </pc:spChg>
        <pc:picChg chg="del">
          <ac:chgData name="Nathan de Matos" userId="3a5225b8559bdc10" providerId="Windows Live" clId="Web-{D2B4233C-D4FF-4B64-B9B8-27FC9DF41131}" dt="2022-07-23T20:33:53.572" v="1396"/>
          <ac:picMkLst>
            <pc:docMk/>
            <pc:sldMk cId="536347926" sldId="303"/>
            <ac:picMk id="4" creationId="{D1368545-9C23-9DE8-77D7-2108AA2FF1EB}"/>
          </ac:picMkLst>
        </pc:picChg>
        <pc:picChg chg="del">
          <ac:chgData name="Nathan de Matos" userId="3a5225b8559bdc10" providerId="Windows Live" clId="Web-{D2B4233C-D4FF-4B64-B9B8-27FC9DF41131}" dt="2022-07-23T20:33:54.447" v="1397"/>
          <ac:picMkLst>
            <pc:docMk/>
            <pc:sldMk cId="536347926" sldId="303"/>
            <ac:picMk id="6" creationId="{AB3335B3-C65B-9D4B-D0F3-38C837647F59}"/>
          </ac:picMkLst>
        </pc:picChg>
        <pc:picChg chg="add mod">
          <ac:chgData name="Nathan de Matos" userId="3a5225b8559bdc10" providerId="Windows Live" clId="Web-{D2B4233C-D4FF-4B64-B9B8-27FC9DF41131}" dt="2022-07-23T20:37:49.094" v="1475" actId="1076"/>
          <ac:picMkLst>
            <pc:docMk/>
            <pc:sldMk cId="536347926" sldId="303"/>
            <ac:picMk id="7" creationId="{6B8A85D6-375E-316E-198E-1C2D18A99B23}"/>
          </ac:picMkLst>
        </pc:picChg>
      </pc:sldChg>
    </pc:docChg>
  </pc:docChgLst>
  <pc:docChgLst>
    <pc:chgData name="Nathan de Matos" userId="3a5225b8559bdc10" providerId="Windows Live" clId="Web-{2E04882F-00E7-4575-B769-4F25F39370E1}"/>
    <pc:docChg chg="addSld modSld sldOrd">
      <pc:chgData name="Nathan de Matos" userId="3a5225b8559bdc10" providerId="Windows Live" clId="Web-{2E04882F-00E7-4575-B769-4F25F39370E1}" dt="2022-07-26T20:17:27.749" v="131" actId="20577"/>
      <pc:docMkLst>
        <pc:docMk/>
      </pc:docMkLst>
      <pc:sldChg chg="ord">
        <pc:chgData name="Nathan de Matos" userId="3a5225b8559bdc10" providerId="Windows Live" clId="Web-{2E04882F-00E7-4575-B769-4F25F39370E1}" dt="2022-07-26T13:54:39.161" v="0"/>
        <pc:sldMkLst>
          <pc:docMk/>
          <pc:sldMk cId="1825913675" sldId="287"/>
        </pc:sldMkLst>
      </pc:sldChg>
      <pc:sldChg chg="modSp">
        <pc:chgData name="Nathan de Matos" userId="3a5225b8559bdc10" providerId="Windows Live" clId="Web-{2E04882F-00E7-4575-B769-4F25F39370E1}" dt="2022-07-26T13:55:23.115" v="4" actId="20577"/>
        <pc:sldMkLst>
          <pc:docMk/>
          <pc:sldMk cId="3149618970" sldId="288"/>
        </pc:sldMkLst>
        <pc:spChg chg="mod">
          <ac:chgData name="Nathan de Matos" userId="3a5225b8559bdc10" providerId="Windows Live" clId="Web-{2E04882F-00E7-4575-B769-4F25F39370E1}" dt="2022-07-26T13:55:23.115" v="4" actId="20577"/>
          <ac:spMkLst>
            <pc:docMk/>
            <pc:sldMk cId="3149618970" sldId="288"/>
            <ac:spMk id="5" creationId="{59285827-B2B3-9CA9-C154-86A2DC84A770}"/>
          </ac:spMkLst>
        </pc:spChg>
      </pc:sldChg>
      <pc:sldChg chg="modSp">
        <pc:chgData name="Nathan de Matos" userId="3a5225b8559bdc10" providerId="Windows Live" clId="Web-{2E04882F-00E7-4575-B769-4F25F39370E1}" dt="2022-07-26T16:04:39.944" v="13" actId="20577"/>
        <pc:sldMkLst>
          <pc:docMk/>
          <pc:sldMk cId="1672279717" sldId="297"/>
        </pc:sldMkLst>
        <pc:spChg chg="mod">
          <ac:chgData name="Nathan de Matos" userId="3a5225b8559bdc10" providerId="Windows Live" clId="Web-{2E04882F-00E7-4575-B769-4F25F39370E1}" dt="2022-07-26T16:04:39.944" v="13" actId="20577"/>
          <ac:spMkLst>
            <pc:docMk/>
            <pc:sldMk cId="1672279717" sldId="297"/>
            <ac:spMk id="5" creationId="{59285827-B2B3-9CA9-C154-86A2DC84A770}"/>
          </ac:spMkLst>
        </pc:spChg>
      </pc:sldChg>
      <pc:sldChg chg="modSp">
        <pc:chgData name="Nathan de Matos" userId="3a5225b8559bdc10" providerId="Windows Live" clId="Web-{2E04882F-00E7-4575-B769-4F25F39370E1}" dt="2022-07-26T18:36:05.097" v="95" actId="14100"/>
        <pc:sldMkLst>
          <pc:docMk/>
          <pc:sldMk cId="3099947325" sldId="298"/>
        </pc:sldMkLst>
        <pc:spChg chg="mod">
          <ac:chgData name="Nathan de Matos" userId="3a5225b8559bdc10" providerId="Windows Live" clId="Web-{2E04882F-00E7-4575-B769-4F25F39370E1}" dt="2022-07-26T18:35:49.206" v="92" actId="20577"/>
          <ac:spMkLst>
            <pc:docMk/>
            <pc:sldMk cId="3099947325" sldId="298"/>
            <ac:spMk id="5" creationId="{59285827-B2B3-9CA9-C154-86A2DC84A770}"/>
          </ac:spMkLst>
        </pc:spChg>
        <pc:picChg chg="mod">
          <ac:chgData name="Nathan de Matos" userId="3a5225b8559bdc10" providerId="Windows Live" clId="Web-{2E04882F-00E7-4575-B769-4F25F39370E1}" dt="2022-07-26T18:36:05.097" v="95" actId="14100"/>
          <ac:picMkLst>
            <pc:docMk/>
            <pc:sldMk cId="3099947325" sldId="298"/>
            <ac:picMk id="4" creationId="{624BAB5E-0B6E-D3D9-6919-9BBFD274CFF6}"/>
          </ac:picMkLst>
        </pc:picChg>
      </pc:sldChg>
      <pc:sldChg chg="ord">
        <pc:chgData name="Nathan de Matos" userId="3a5225b8559bdc10" providerId="Windows Live" clId="Web-{2E04882F-00E7-4575-B769-4F25F39370E1}" dt="2022-07-26T18:45:43.541" v="96"/>
        <pc:sldMkLst>
          <pc:docMk/>
          <pc:sldMk cId="2277071693" sldId="299"/>
        </pc:sldMkLst>
      </pc:sldChg>
      <pc:sldChg chg="modSp">
        <pc:chgData name="Nathan de Matos" userId="3a5225b8559bdc10" providerId="Windows Live" clId="Web-{2E04882F-00E7-4575-B769-4F25F39370E1}" dt="2022-07-26T16:06:19.166" v="14" actId="14100"/>
        <pc:sldMkLst>
          <pc:docMk/>
          <pc:sldMk cId="1617052297" sldId="302"/>
        </pc:sldMkLst>
        <pc:picChg chg="mod">
          <ac:chgData name="Nathan de Matos" userId="3a5225b8559bdc10" providerId="Windows Live" clId="Web-{2E04882F-00E7-4575-B769-4F25F39370E1}" dt="2022-07-26T16:06:19.166" v="14" actId="14100"/>
          <ac:picMkLst>
            <pc:docMk/>
            <pc:sldMk cId="1617052297" sldId="302"/>
            <ac:picMk id="6" creationId="{AB3335B3-C65B-9D4B-D0F3-38C837647F59}"/>
          </ac:picMkLst>
        </pc:picChg>
      </pc:sldChg>
      <pc:sldChg chg="modSp ord addCm modCm">
        <pc:chgData name="Nathan de Matos" userId="3a5225b8559bdc10" providerId="Windows Live" clId="Web-{2E04882F-00E7-4575-B769-4F25F39370E1}" dt="2022-07-26T18:47:40.139" v="107"/>
        <pc:sldMkLst>
          <pc:docMk/>
          <pc:sldMk cId="536347926" sldId="303"/>
        </pc:sldMkLst>
        <pc:spChg chg="mod">
          <ac:chgData name="Nathan de Matos" userId="3a5225b8559bdc10" providerId="Windows Live" clId="Web-{2E04882F-00E7-4575-B769-4F25F39370E1}" dt="2022-07-26T18:46:00.604" v="102" actId="20577"/>
          <ac:spMkLst>
            <pc:docMk/>
            <pc:sldMk cId="536347926" sldId="303"/>
            <ac:spMk id="5" creationId="{59285827-B2B3-9CA9-C154-86A2DC84A770}"/>
          </ac:spMkLst>
        </pc:spChg>
        <pc:picChg chg="mod">
          <ac:chgData name="Nathan de Matos" userId="3a5225b8559bdc10" providerId="Windows Live" clId="Web-{2E04882F-00E7-4575-B769-4F25F39370E1}" dt="2022-07-26T18:46:12.198" v="105" actId="1076"/>
          <ac:picMkLst>
            <pc:docMk/>
            <pc:sldMk cId="536347926" sldId="303"/>
            <ac:picMk id="7" creationId="{6B8A85D6-375E-316E-198E-1C2D18A99B23}"/>
          </ac:picMkLst>
        </pc:picChg>
      </pc:sldChg>
      <pc:sldChg chg="delSp modSp add replId">
        <pc:chgData name="Nathan de Matos" userId="3a5225b8559bdc10" providerId="Windows Live" clId="Web-{2E04882F-00E7-4575-B769-4F25F39370E1}" dt="2022-07-26T20:17:27.749" v="131" actId="20577"/>
        <pc:sldMkLst>
          <pc:docMk/>
          <pc:sldMk cId="531964343" sldId="304"/>
        </pc:sldMkLst>
        <pc:spChg chg="mod">
          <ac:chgData name="Nathan de Matos" userId="3a5225b8559bdc10" providerId="Windows Live" clId="Web-{2E04882F-00E7-4575-B769-4F25F39370E1}" dt="2022-07-26T20:17:27.749" v="131" actId="20577"/>
          <ac:spMkLst>
            <pc:docMk/>
            <pc:sldMk cId="531964343" sldId="304"/>
            <ac:spMk id="5" creationId="{59285827-B2B3-9CA9-C154-86A2DC84A770}"/>
          </ac:spMkLst>
        </pc:spChg>
        <pc:picChg chg="del">
          <ac:chgData name="Nathan de Matos" userId="3a5225b8559bdc10" providerId="Windows Live" clId="Web-{2E04882F-00E7-4575-B769-4F25F39370E1}" dt="2022-07-26T20:17:06.732" v="109"/>
          <ac:picMkLst>
            <pc:docMk/>
            <pc:sldMk cId="531964343" sldId="304"/>
            <ac:picMk id="7" creationId="{862EA068-2C93-F7AD-7531-17AFD4B1B970}"/>
          </ac:picMkLst>
        </pc:picChg>
        <pc:picChg chg="del">
          <ac:chgData name="Nathan de Matos" userId="3a5225b8559bdc10" providerId="Windows Live" clId="Web-{2E04882F-00E7-4575-B769-4F25F39370E1}" dt="2022-07-26T20:17:07.529" v="110"/>
          <ac:picMkLst>
            <pc:docMk/>
            <pc:sldMk cId="531964343" sldId="304"/>
            <ac:picMk id="8" creationId="{566B48E5-9E70-C379-0E3D-ABBBCE583956}"/>
          </ac:picMkLst>
        </pc:picChg>
      </pc:sldChg>
    </pc:docChg>
  </pc:docChgLst>
  <pc:docChgLst>
    <pc:chgData name="Nathan de Matos" userId="3a5225b8559bdc10" providerId="Windows Live" clId="Web-{1D9BAA53-6579-4B89-84F7-01D02BA4417B}"/>
    <pc:docChg chg="modSld">
      <pc:chgData name="Nathan de Matos" userId="3a5225b8559bdc10" providerId="Windows Live" clId="Web-{1D9BAA53-6579-4B89-84F7-01D02BA4417B}" dt="2022-08-24T21:08:38.161" v="39" actId="20577"/>
      <pc:docMkLst>
        <pc:docMk/>
      </pc:docMkLst>
      <pc:sldChg chg="modSp">
        <pc:chgData name="Nathan de Matos" userId="3a5225b8559bdc10" providerId="Windows Live" clId="Web-{1D9BAA53-6579-4B89-84F7-01D02BA4417B}" dt="2022-08-24T21:08:38.161" v="39" actId="20577"/>
        <pc:sldMkLst>
          <pc:docMk/>
          <pc:sldMk cId="2956118318" sldId="344"/>
        </pc:sldMkLst>
        <pc:spChg chg="mod">
          <ac:chgData name="Nathan de Matos" userId="3a5225b8559bdc10" providerId="Windows Live" clId="Web-{1D9BAA53-6579-4B89-84F7-01D02BA4417B}" dt="2022-08-24T21:08:38.161" v="39" actId="20577"/>
          <ac:spMkLst>
            <pc:docMk/>
            <pc:sldMk cId="2956118318" sldId="344"/>
            <ac:spMk id="4" creationId="{C5E2471A-52E3-F027-4F4A-CFDB73CEBA21}"/>
          </ac:spMkLst>
        </pc:spChg>
        <pc:picChg chg="mod">
          <ac:chgData name="Nathan de Matos" userId="3a5225b8559bdc10" providerId="Windows Live" clId="Web-{1D9BAA53-6579-4B89-84F7-01D02BA4417B}" dt="2022-08-24T21:08:19.488" v="0" actId="1076"/>
          <ac:picMkLst>
            <pc:docMk/>
            <pc:sldMk cId="2956118318" sldId="344"/>
            <ac:picMk id="7" creationId="{26F1DBE6-928F-D6D1-AC56-2CF905DE50E2}"/>
          </ac:picMkLst>
        </pc:picChg>
      </pc:sldChg>
    </pc:docChg>
  </pc:docChgLst>
  <pc:docChgLst>
    <pc:chgData name="Nathan de Matos" userId="3a5225b8559bdc10" providerId="Windows Live" clId="Web-{EB680144-B2EE-45EB-90CA-0D56040A7D47}"/>
    <pc:docChg chg="addSld modSld">
      <pc:chgData name="Nathan de Matos" userId="3a5225b8559bdc10" providerId="Windows Live" clId="Web-{EB680144-B2EE-45EB-90CA-0D56040A7D47}" dt="2022-08-23T21:46:10.053" v="510" actId="1076"/>
      <pc:docMkLst>
        <pc:docMk/>
      </pc:docMkLst>
      <pc:sldChg chg="modSp">
        <pc:chgData name="Nathan de Matos" userId="3a5225b8559bdc10" providerId="Windows Live" clId="Web-{EB680144-B2EE-45EB-90CA-0D56040A7D47}" dt="2022-08-23T21:22:45.233" v="167" actId="20577"/>
        <pc:sldMkLst>
          <pc:docMk/>
          <pc:sldMk cId="154043698" sldId="339"/>
        </pc:sldMkLst>
        <pc:spChg chg="mod">
          <ac:chgData name="Nathan de Matos" userId="3a5225b8559bdc10" providerId="Windows Live" clId="Web-{EB680144-B2EE-45EB-90CA-0D56040A7D47}" dt="2022-08-23T21:22:45.233" v="167" actId="20577"/>
          <ac:spMkLst>
            <pc:docMk/>
            <pc:sldMk cId="154043698" sldId="339"/>
            <ac:spMk id="4" creationId="{C5E2471A-52E3-F027-4F4A-CFDB73CEBA21}"/>
          </ac:spMkLst>
        </pc:spChg>
      </pc:sldChg>
      <pc:sldChg chg="addSp delSp modSp add replId">
        <pc:chgData name="Nathan de Matos" userId="3a5225b8559bdc10" providerId="Windows Live" clId="Web-{EB680144-B2EE-45EB-90CA-0D56040A7D47}" dt="2022-08-23T21:41:29.420" v="358" actId="1076"/>
        <pc:sldMkLst>
          <pc:docMk/>
          <pc:sldMk cId="974121363" sldId="340"/>
        </pc:sldMkLst>
        <pc:spChg chg="mod">
          <ac:chgData name="Nathan de Matos" userId="3a5225b8559bdc10" providerId="Windows Live" clId="Web-{EB680144-B2EE-45EB-90CA-0D56040A7D47}" dt="2022-08-23T21:33:43.642" v="332" actId="20577"/>
          <ac:spMkLst>
            <pc:docMk/>
            <pc:sldMk cId="974121363" sldId="340"/>
            <ac:spMk id="4" creationId="{C5E2471A-52E3-F027-4F4A-CFDB73CEBA21}"/>
          </ac:spMkLst>
        </pc:spChg>
        <pc:picChg chg="del">
          <ac:chgData name="Nathan de Matos" userId="3a5225b8559bdc10" providerId="Windows Live" clId="Web-{EB680144-B2EE-45EB-90CA-0D56040A7D47}" dt="2022-08-23T21:26:33.755" v="198"/>
          <ac:picMkLst>
            <pc:docMk/>
            <pc:sldMk cId="974121363" sldId="340"/>
            <ac:picMk id="5" creationId="{6F287CD9-8D97-7862-380C-DEE1AD057715}"/>
          </ac:picMkLst>
        </pc:picChg>
        <pc:picChg chg="add mod">
          <ac:chgData name="Nathan de Matos" userId="3a5225b8559bdc10" providerId="Windows Live" clId="Web-{EB680144-B2EE-45EB-90CA-0D56040A7D47}" dt="2022-08-23T21:41:17.467" v="355" actId="1076"/>
          <ac:picMkLst>
            <pc:docMk/>
            <pc:sldMk cId="974121363" sldId="340"/>
            <ac:picMk id="7" creationId="{CF137070-C69C-C439-FB3B-6CF3830F0C48}"/>
          </ac:picMkLst>
        </pc:picChg>
        <pc:picChg chg="mod">
          <ac:chgData name="Nathan de Matos" userId="3a5225b8559bdc10" providerId="Windows Live" clId="Web-{EB680144-B2EE-45EB-90CA-0D56040A7D47}" dt="2022-08-23T21:41:29.420" v="358" actId="1076"/>
          <ac:picMkLst>
            <pc:docMk/>
            <pc:sldMk cId="974121363" sldId="340"/>
            <ac:picMk id="9" creationId="{7569929D-039D-9051-A146-65FAEBBBB381}"/>
          </ac:picMkLst>
        </pc:picChg>
      </pc:sldChg>
      <pc:sldChg chg="addSp delSp modSp add replId">
        <pc:chgData name="Nathan de Matos" userId="3a5225b8559bdc10" providerId="Windows Live" clId="Web-{EB680144-B2EE-45EB-90CA-0D56040A7D47}" dt="2022-08-23T21:38:20.227" v="348" actId="1076"/>
        <pc:sldMkLst>
          <pc:docMk/>
          <pc:sldMk cId="1169834991" sldId="341"/>
        </pc:sldMkLst>
        <pc:spChg chg="mod">
          <ac:chgData name="Nathan de Matos" userId="3a5225b8559bdc10" providerId="Windows Live" clId="Web-{EB680144-B2EE-45EB-90CA-0D56040A7D47}" dt="2022-08-23T21:38:12.618" v="347" actId="20577"/>
          <ac:spMkLst>
            <pc:docMk/>
            <pc:sldMk cId="1169834991" sldId="341"/>
            <ac:spMk id="4" creationId="{C5E2471A-52E3-F027-4F4A-CFDB73CEBA21}"/>
          </ac:spMkLst>
        </pc:spChg>
        <pc:picChg chg="del">
          <ac:chgData name="Nathan de Matos" userId="3a5225b8559bdc10" providerId="Windows Live" clId="Web-{EB680144-B2EE-45EB-90CA-0D56040A7D47}" dt="2022-08-23T21:37:48.242" v="340"/>
          <ac:picMkLst>
            <pc:docMk/>
            <pc:sldMk cId="1169834991" sldId="341"/>
            <ac:picMk id="5" creationId="{259D7110-240B-FBE1-437E-DB8EE42CD0B7}"/>
          </ac:picMkLst>
        </pc:picChg>
        <pc:picChg chg="del">
          <ac:chgData name="Nathan de Matos" userId="3a5225b8559bdc10" providerId="Windows Live" clId="Web-{EB680144-B2EE-45EB-90CA-0D56040A7D47}" dt="2022-08-23T21:37:45.383" v="336"/>
          <ac:picMkLst>
            <pc:docMk/>
            <pc:sldMk cId="1169834991" sldId="341"/>
            <ac:picMk id="7" creationId="{B59F5A90-4B07-92AC-B556-FC09792A275A}"/>
          </ac:picMkLst>
        </pc:picChg>
        <pc:picChg chg="del">
          <ac:chgData name="Nathan de Matos" userId="3a5225b8559bdc10" providerId="Windows Live" clId="Web-{EB680144-B2EE-45EB-90CA-0D56040A7D47}" dt="2022-08-23T21:37:45.930" v="337"/>
          <ac:picMkLst>
            <pc:docMk/>
            <pc:sldMk cId="1169834991" sldId="341"/>
            <ac:picMk id="8" creationId="{2B4BE0BD-CEA5-D3D5-C372-0387BCC8AC46}"/>
          </ac:picMkLst>
        </pc:picChg>
        <pc:picChg chg="del">
          <ac:chgData name="Nathan de Matos" userId="3a5225b8559bdc10" providerId="Windows Live" clId="Web-{EB680144-B2EE-45EB-90CA-0D56040A7D47}" dt="2022-08-23T21:38:00.664" v="344"/>
          <ac:picMkLst>
            <pc:docMk/>
            <pc:sldMk cId="1169834991" sldId="341"/>
            <ac:picMk id="9" creationId="{7569929D-039D-9051-A146-65FAEBBBB381}"/>
          </ac:picMkLst>
        </pc:picChg>
        <pc:picChg chg="del">
          <ac:chgData name="Nathan de Matos" userId="3a5225b8559bdc10" providerId="Windows Live" clId="Web-{EB680144-B2EE-45EB-90CA-0D56040A7D47}" dt="2022-08-23T21:37:46.602" v="338"/>
          <ac:picMkLst>
            <pc:docMk/>
            <pc:sldMk cId="1169834991" sldId="341"/>
            <ac:picMk id="10" creationId="{9117936D-DAA4-4127-DCB9-B5E2B8EC558F}"/>
          </ac:picMkLst>
        </pc:picChg>
        <pc:picChg chg="del">
          <ac:chgData name="Nathan de Matos" userId="3a5225b8559bdc10" providerId="Windows Live" clId="Web-{EB680144-B2EE-45EB-90CA-0D56040A7D47}" dt="2022-08-23T21:37:47.180" v="339"/>
          <ac:picMkLst>
            <pc:docMk/>
            <pc:sldMk cId="1169834991" sldId="341"/>
            <ac:picMk id="11" creationId="{D2CB6B3A-0FCB-C275-3FFB-0E3E045DA51E}"/>
          </ac:picMkLst>
        </pc:picChg>
        <pc:picChg chg="add mod">
          <ac:chgData name="Nathan de Matos" userId="3a5225b8559bdc10" providerId="Windows Live" clId="Web-{EB680144-B2EE-45EB-90CA-0D56040A7D47}" dt="2022-08-23T21:38:20.227" v="348" actId="1076"/>
          <ac:picMkLst>
            <pc:docMk/>
            <pc:sldMk cId="1169834991" sldId="341"/>
            <ac:picMk id="12" creationId="{29726090-1B1F-2552-3FA6-52F0A0F00DB9}"/>
          </ac:picMkLst>
        </pc:picChg>
      </pc:sldChg>
      <pc:sldChg chg="addSp delSp modSp add replId">
        <pc:chgData name="Nathan de Matos" userId="3a5225b8559bdc10" providerId="Windows Live" clId="Web-{EB680144-B2EE-45EB-90CA-0D56040A7D47}" dt="2022-08-23T21:46:10.053" v="510" actId="1076"/>
        <pc:sldMkLst>
          <pc:docMk/>
          <pc:sldMk cId="653588264" sldId="342"/>
        </pc:sldMkLst>
        <pc:spChg chg="mod">
          <ac:chgData name="Nathan de Matos" userId="3a5225b8559bdc10" providerId="Windows Live" clId="Web-{EB680144-B2EE-45EB-90CA-0D56040A7D47}" dt="2022-08-23T21:46:03.240" v="509" actId="20577"/>
          <ac:spMkLst>
            <pc:docMk/>
            <pc:sldMk cId="653588264" sldId="342"/>
            <ac:spMk id="4" creationId="{C5E2471A-52E3-F027-4F4A-CFDB73CEBA21}"/>
          </ac:spMkLst>
        </pc:spChg>
        <pc:picChg chg="add mod">
          <ac:chgData name="Nathan de Matos" userId="3a5225b8559bdc10" providerId="Windows Live" clId="Web-{EB680144-B2EE-45EB-90CA-0D56040A7D47}" dt="2022-08-23T21:46:10.053" v="510" actId="1076"/>
          <ac:picMkLst>
            <pc:docMk/>
            <pc:sldMk cId="653588264" sldId="342"/>
            <ac:picMk id="5" creationId="{4794D644-F028-0C19-C928-700E7EB5D9E9}"/>
          </ac:picMkLst>
        </pc:picChg>
        <pc:picChg chg="del">
          <ac:chgData name="Nathan de Matos" userId="3a5225b8559bdc10" providerId="Windows Live" clId="Web-{EB680144-B2EE-45EB-90CA-0D56040A7D47}" dt="2022-08-23T21:42:50.985" v="360"/>
          <ac:picMkLst>
            <pc:docMk/>
            <pc:sldMk cId="653588264" sldId="342"/>
            <ac:picMk id="7" creationId="{CF137070-C69C-C439-FB3B-6CF3830F0C48}"/>
          </ac:picMkLst>
        </pc:picChg>
      </pc:sldChg>
    </pc:docChg>
  </pc:docChgLst>
  <pc:docChgLst>
    <pc:chgData name="Nathan de Matos" userId="3a5225b8559bdc10" providerId="Windows Live" clId="Web-{0F937FCE-A61F-44E0-B80E-8FB7CAA7953B}"/>
    <pc:docChg chg="addSld modSld">
      <pc:chgData name="Nathan de Matos" userId="3a5225b8559bdc10" providerId="Windows Live" clId="Web-{0F937FCE-A61F-44E0-B80E-8FB7CAA7953B}" dt="2022-09-01T20:48:35.949" v="630" actId="20577"/>
      <pc:docMkLst>
        <pc:docMk/>
      </pc:docMkLst>
      <pc:sldChg chg="modSp">
        <pc:chgData name="Nathan de Matos" userId="3a5225b8559bdc10" providerId="Windows Live" clId="Web-{0F937FCE-A61F-44E0-B80E-8FB7CAA7953B}" dt="2022-09-01T14:34:09.710" v="0" actId="14100"/>
        <pc:sldMkLst>
          <pc:docMk/>
          <pc:sldMk cId="2878481001" sldId="288"/>
        </pc:sldMkLst>
        <pc:picChg chg="mod">
          <ac:chgData name="Nathan de Matos" userId="3a5225b8559bdc10" providerId="Windows Live" clId="Web-{0F937FCE-A61F-44E0-B80E-8FB7CAA7953B}" dt="2022-09-01T14:34:09.710" v="0" actId="14100"/>
          <ac:picMkLst>
            <pc:docMk/>
            <pc:sldMk cId="2878481001" sldId="288"/>
            <ac:picMk id="4" creationId="{F3B96210-F1A2-B21F-EE20-4EC1BB5162E8}"/>
          </ac:picMkLst>
        </pc:picChg>
      </pc:sldChg>
      <pc:sldChg chg="modSp">
        <pc:chgData name="Nathan de Matos" userId="3a5225b8559bdc10" providerId="Windows Live" clId="Web-{0F937FCE-A61F-44E0-B80E-8FB7CAA7953B}" dt="2022-09-01T20:48:35.949" v="630" actId="20577"/>
        <pc:sldMkLst>
          <pc:docMk/>
          <pc:sldMk cId="926110995" sldId="291"/>
        </pc:sldMkLst>
        <pc:spChg chg="mod">
          <ac:chgData name="Nathan de Matos" userId="3a5225b8559bdc10" providerId="Windows Live" clId="Web-{0F937FCE-A61F-44E0-B80E-8FB7CAA7953B}" dt="2022-09-01T20:48:35.949" v="630" actId="20577"/>
          <ac:spMkLst>
            <pc:docMk/>
            <pc:sldMk cId="926110995" sldId="291"/>
            <ac:spMk id="5" creationId="{59285827-B2B3-9CA9-C154-86A2DC84A770}"/>
          </ac:spMkLst>
        </pc:spChg>
      </pc:sldChg>
      <pc:sldChg chg="addSp delSp modSp add replId">
        <pc:chgData name="Nathan de Matos" userId="3a5225b8559bdc10" providerId="Windows Live" clId="Web-{0F937FCE-A61F-44E0-B80E-8FB7CAA7953B}" dt="2022-09-01T18:56:27.962" v="85" actId="14100"/>
        <pc:sldMkLst>
          <pc:docMk/>
          <pc:sldMk cId="1847656626" sldId="292"/>
        </pc:sldMkLst>
        <pc:spChg chg="mod">
          <ac:chgData name="Nathan de Matos" userId="3a5225b8559bdc10" providerId="Windows Live" clId="Web-{0F937FCE-A61F-44E0-B80E-8FB7CAA7953B}" dt="2022-09-01T18:55:45.648" v="79" actId="20577"/>
          <ac:spMkLst>
            <pc:docMk/>
            <pc:sldMk cId="1847656626" sldId="292"/>
            <ac:spMk id="5" creationId="{59285827-B2B3-9CA9-C154-86A2DC84A770}"/>
          </ac:spMkLst>
        </pc:spChg>
        <pc:picChg chg="add mod">
          <ac:chgData name="Nathan de Matos" userId="3a5225b8559bdc10" providerId="Windows Live" clId="Web-{0F937FCE-A61F-44E0-B80E-8FB7CAA7953B}" dt="2022-09-01T18:55:51.836" v="82" actId="14100"/>
          <ac:picMkLst>
            <pc:docMk/>
            <pc:sldMk cId="1847656626" sldId="292"/>
            <ac:picMk id="4" creationId="{8B9E0F31-1C80-2955-69D4-600BFACE67DD}"/>
          </ac:picMkLst>
        </pc:picChg>
        <pc:picChg chg="del">
          <ac:chgData name="Nathan de Matos" userId="3a5225b8559bdc10" providerId="Windows Live" clId="Web-{0F937FCE-A61F-44E0-B80E-8FB7CAA7953B}" dt="2022-09-01T18:54:33.521" v="2"/>
          <ac:picMkLst>
            <pc:docMk/>
            <pc:sldMk cId="1847656626" sldId="292"/>
            <ac:picMk id="6" creationId="{A3FDBEC6-6363-F955-5054-49A5651E267D}"/>
          </ac:picMkLst>
        </pc:picChg>
        <pc:picChg chg="add mod">
          <ac:chgData name="Nathan de Matos" userId="3a5225b8559bdc10" providerId="Windows Live" clId="Web-{0F937FCE-A61F-44E0-B80E-8FB7CAA7953B}" dt="2022-09-01T18:56:27.962" v="85" actId="14100"/>
          <ac:picMkLst>
            <pc:docMk/>
            <pc:sldMk cId="1847656626" sldId="292"/>
            <ac:picMk id="7" creationId="{D719A969-EAD3-7E27-C85B-9B00B759EDDE}"/>
          </ac:picMkLst>
        </pc:picChg>
      </pc:sldChg>
      <pc:sldChg chg="addSp delSp modSp add replId">
        <pc:chgData name="Nathan de Matos" userId="3a5225b8559bdc10" providerId="Windows Live" clId="Web-{0F937FCE-A61F-44E0-B80E-8FB7CAA7953B}" dt="2022-09-01T20:00:28.442" v="244" actId="14100"/>
        <pc:sldMkLst>
          <pc:docMk/>
          <pc:sldMk cId="2856038726" sldId="293"/>
        </pc:sldMkLst>
        <pc:spChg chg="mod">
          <ac:chgData name="Nathan de Matos" userId="3a5225b8559bdc10" providerId="Windows Live" clId="Web-{0F937FCE-A61F-44E0-B80E-8FB7CAA7953B}" dt="2022-09-01T19:58:01.313" v="236" actId="20577"/>
          <ac:spMkLst>
            <pc:docMk/>
            <pc:sldMk cId="2856038726" sldId="293"/>
            <ac:spMk id="5" creationId="{59285827-B2B3-9CA9-C154-86A2DC84A770}"/>
          </ac:spMkLst>
        </pc:spChg>
        <pc:picChg chg="del">
          <ac:chgData name="Nathan de Matos" userId="3a5225b8559bdc10" providerId="Windows Live" clId="Web-{0F937FCE-A61F-44E0-B80E-8FB7CAA7953B}" dt="2022-09-01T19:07:34.449" v="87"/>
          <ac:picMkLst>
            <pc:docMk/>
            <pc:sldMk cId="2856038726" sldId="293"/>
            <ac:picMk id="4" creationId="{8B9E0F31-1C80-2955-69D4-600BFACE67DD}"/>
          </ac:picMkLst>
        </pc:picChg>
        <pc:picChg chg="add del mod">
          <ac:chgData name="Nathan de Matos" userId="3a5225b8559bdc10" providerId="Windows Live" clId="Web-{0F937FCE-A61F-44E0-B80E-8FB7CAA7953B}" dt="2022-09-01T20:00:13.567" v="241"/>
          <ac:picMkLst>
            <pc:docMk/>
            <pc:sldMk cId="2856038726" sldId="293"/>
            <ac:picMk id="4" creationId="{D2CFEBA8-49E6-6D2F-ACC2-480A5D8EE470}"/>
          </ac:picMkLst>
        </pc:picChg>
        <pc:picChg chg="add del mod">
          <ac:chgData name="Nathan de Matos" userId="3a5225b8559bdc10" providerId="Windows Live" clId="Web-{0F937FCE-A61F-44E0-B80E-8FB7CAA7953B}" dt="2022-09-01T19:57:18.639" v="226"/>
          <ac:picMkLst>
            <pc:docMk/>
            <pc:sldMk cId="2856038726" sldId="293"/>
            <ac:picMk id="6" creationId="{2A670E67-4302-C0C8-73F4-1309F0306A17}"/>
          </ac:picMkLst>
        </pc:picChg>
        <pc:picChg chg="add mod">
          <ac:chgData name="Nathan de Matos" userId="3a5225b8559bdc10" providerId="Windows Live" clId="Web-{0F937FCE-A61F-44E0-B80E-8FB7CAA7953B}" dt="2022-09-01T19:58:43.767" v="240" actId="14100"/>
          <ac:picMkLst>
            <pc:docMk/>
            <pc:sldMk cId="2856038726" sldId="293"/>
            <ac:picMk id="7" creationId="{38C136BD-DC74-ECFC-00BA-330970AD1E11}"/>
          </ac:picMkLst>
        </pc:picChg>
        <pc:picChg chg="del">
          <ac:chgData name="Nathan de Matos" userId="3a5225b8559bdc10" providerId="Windows Live" clId="Web-{0F937FCE-A61F-44E0-B80E-8FB7CAA7953B}" dt="2022-09-01T19:07:35.339" v="88"/>
          <ac:picMkLst>
            <pc:docMk/>
            <pc:sldMk cId="2856038726" sldId="293"/>
            <ac:picMk id="7" creationId="{D719A969-EAD3-7E27-C85B-9B00B759EDDE}"/>
          </ac:picMkLst>
        </pc:picChg>
        <pc:picChg chg="add del mod">
          <ac:chgData name="Nathan de Matos" userId="3a5225b8559bdc10" providerId="Windows Live" clId="Web-{0F937FCE-A61F-44E0-B80E-8FB7CAA7953B}" dt="2022-09-01T19:57:51.140" v="232"/>
          <ac:picMkLst>
            <pc:docMk/>
            <pc:sldMk cId="2856038726" sldId="293"/>
            <ac:picMk id="10" creationId="{58B570ED-EE02-A5D3-8326-E8B309272736}"/>
          </ac:picMkLst>
        </pc:picChg>
        <pc:picChg chg="add mod">
          <ac:chgData name="Nathan de Matos" userId="3a5225b8559bdc10" providerId="Windows Live" clId="Web-{0F937FCE-A61F-44E0-B80E-8FB7CAA7953B}" dt="2022-09-01T20:00:28.442" v="244" actId="14100"/>
          <ac:picMkLst>
            <pc:docMk/>
            <pc:sldMk cId="2856038726" sldId="293"/>
            <ac:picMk id="11" creationId="{C03077DE-4CBC-C674-F1B7-A0148DF5BE99}"/>
          </ac:picMkLst>
        </pc:picChg>
      </pc:sldChg>
    </pc:docChg>
  </pc:docChgLst>
  <pc:docChgLst>
    <pc:chgData name="Nathan de Matos" userId="3a5225b8559bdc10" providerId="Windows Live" clId="Web-{09E3684B-551C-404A-BC95-12147DED88D5}"/>
    <pc:docChg chg="addSld modSld">
      <pc:chgData name="Nathan de Matos" userId="3a5225b8559bdc10" providerId="Windows Live" clId="Web-{09E3684B-551C-404A-BC95-12147DED88D5}" dt="2022-09-08T14:31:10.904" v="65" actId="20577"/>
      <pc:docMkLst>
        <pc:docMk/>
      </pc:docMkLst>
      <pc:sldChg chg="modSp">
        <pc:chgData name="Nathan de Matos" userId="3a5225b8559bdc10" providerId="Windows Live" clId="Web-{09E3684B-551C-404A-BC95-12147DED88D5}" dt="2022-09-08T14:28:48.165" v="44" actId="20577"/>
        <pc:sldMkLst>
          <pc:docMk/>
          <pc:sldMk cId="123521415" sldId="300"/>
        </pc:sldMkLst>
        <pc:spChg chg="mod">
          <ac:chgData name="Nathan de Matos" userId="3a5225b8559bdc10" providerId="Windows Live" clId="Web-{09E3684B-551C-404A-BC95-12147DED88D5}" dt="2022-09-08T14:28:48.165" v="44" actId="20577"/>
          <ac:spMkLst>
            <pc:docMk/>
            <pc:sldMk cId="123521415" sldId="300"/>
            <ac:spMk id="5" creationId="{59285827-B2B3-9CA9-C154-86A2DC84A770}"/>
          </ac:spMkLst>
        </pc:spChg>
      </pc:sldChg>
      <pc:sldChg chg="add replId">
        <pc:chgData name="Nathan de Matos" userId="3a5225b8559bdc10" providerId="Windows Live" clId="Web-{09E3684B-551C-404A-BC95-12147DED88D5}" dt="2022-09-08T14:21:32.961" v="0"/>
        <pc:sldMkLst>
          <pc:docMk/>
          <pc:sldMk cId="931773475" sldId="301"/>
        </pc:sldMkLst>
      </pc:sldChg>
      <pc:sldChg chg="modSp add replId">
        <pc:chgData name="Nathan de Matos" userId="3a5225b8559bdc10" providerId="Windows Live" clId="Web-{09E3684B-551C-404A-BC95-12147DED88D5}" dt="2022-09-08T14:31:10.904" v="65" actId="20577"/>
        <pc:sldMkLst>
          <pc:docMk/>
          <pc:sldMk cId="1861232618" sldId="302"/>
        </pc:sldMkLst>
        <pc:spChg chg="mod">
          <ac:chgData name="Nathan de Matos" userId="3a5225b8559bdc10" providerId="Windows Live" clId="Web-{09E3684B-551C-404A-BC95-12147DED88D5}" dt="2022-09-08T14:31:10.904" v="65" actId="20577"/>
          <ac:spMkLst>
            <pc:docMk/>
            <pc:sldMk cId="1861232618" sldId="302"/>
            <ac:spMk id="5" creationId="{59285827-B2B3-9CA9-C154-86A2DC84A77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29C0D-770E-3F5F-62E6-3CFB67985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BCBBBB-AC57-D48A-78B1-FD701A9E2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4393C2-5FBF-8CA0-297D-126C4EA67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AAD0-1BD0-4607-B64F-1BEF7B1158FF}" type="datetimeFigureOut">
              <a:rPr lang="pt-BR" smtClean="0"/>
              <a:t>14/08/2023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DF071A-35F8-3D02-684D-172F938BF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5827AA-7375-2DEF-568D-D844AFD5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FB793-FA2D-4D32-BE71-02980EA093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9940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1FF2C-FBBC-BB4B-15F8-DDB0F1083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A573170-45D5-E965-05FC-515057E2A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AB00DA-8912-1EC2-6131-0818D2E1E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AAD0-1BD0-4607-B64F-1BEF7B1158FF}" type="datetimeFigureOut">
              <a:rPr lang="pt-BR" smtClean="0"/>
              <a:t>14/08/2023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6BA5A0-3407-33E4-E026-F82DDC934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E9B021-DF42-DC42-91C9-8AF75B9BC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FB793-FA2D-4D32-BE71-02980EA093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440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4C81780-12B1-ECD5-8D78-050793E09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DCFB46C-D65E-32C8-8F8D-B7A207DCF8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4DFD80-8DA2-6941-A777-C9F019BF6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AAD0-1BD0-4607-B64F-1BEF7B1158FF}" type="datetimeFigureOut">
              <a:rPr lang="pt-BR" smtClean="0"/>
              <a:t>14/08/2023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4D5858-50D3-B30E-C3A6-E54DFC6BE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53EBBF-68CA-F510-9D8B-AFEC3B798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FB793-FA2D-4D32-BE71-02980EA093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995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AB12FEF-665A-8F2D-E67E-6DC25B4917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D1DE0EA-2341-F4A6-9E87-9A69DBECA0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9531EB6-EB22-3673-3B5C-F7CE848CE0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33C197-98C3-4AD8-BF09-A627B2B5CE4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29867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1" cy="938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1241" y="618640"/>
            <a:ext cx="9589519" cy="569258"/>
          </a:xfrm>
        </p:spPr>
        <p:txBody>
          <a:bodyPr lIns="0" tIns="0" rIns="0" bIns="0"/>
          <a:lstStyle>
            <a:lvl1pPr>
              <a:defRPr sz="3699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10541" y="1440306"/>
            <a:ext cx="6249652" cy="223907"/>
          </a:xfrm>
        </p:spPr>
        <p:txBody>
          <a:bodyPr lIns="0" tIns="0" rIns="0" bIns="0"/>
          <a:lstStyle>
            <a:lvl1pPr>
              <a:defRPr sz="1455" b="0" i="0">
                <a:solidFill>
                  <a:srgbClr val="4D4D4D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096000" y="0"/>
            <a:ext cx="6096000" cy="6762504"/>
          </a:xfrm>
          <a:custGeom>
            <a:avLst/>
            <a:gdLst/>
            <a:ahLst/>
            <a:cxnLst/>
            <a:rect l="l" t="t" r="r" b="b"/>
            <a:pathLst>
              <a:path w="10052050" h="11151870">
                <a:moveTo>
                  <a:pt x="0" y="11151492"/>
                </a:moveTo>
                <a:lnTo>
                  <a:pt x="10052039" y="11151492"/>
                </a:lnTo>
                <a:lnTo>
                  <a:pt x="1005203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17" name="bg object 17"/>
          <p:cNvSpPr/>
          <p:nvPr/>
        </p:nvSpPr>
        <p:spPr>
          <a:xfrm>
            <a:off x="635038" y="5651103"/>
            <a:ext cx="2239693" cy="571821"/>
          </a:xfrm>
          <a:custGeom>
            <a:avLst/>
            <a:gdLst/>
            <a:ahLst/>
            <a:cxnLst/>
            <a:rect l="l" t="t" r="r" b="b"/>
            <a:pathLst>
              <a:path w="3693160" h="942975">
                <a:moveTo>
                  <a:pt x="3692945" y="0"/>
                </a:moveTo>
                <a:lnTo>
                  <a:pt x="0" y="0"/>
                </a:lnTo>
                <a:lnTo>
                  <a:pt x="0" y="942379"/>
                </a:lnTo>
                <a:lnTo>
                  <a:pt x="3692945" y="942379"/>
                </a:lnTo>
                <a:lnTo>
                  <a:pt x="3692945" y="0"/>
                </a:lnTo>
                <a:close/>
              </a:path>
            </a:pathLst>
          </a:custGeom>
          <a:solidFill>
            <a:srgbClr val="E21013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18" name="bg object 18"/>
          <p:cNvSpPr/>
          <p:nvPr/>
        </p:nvSpPr>
        <p:spPr>
          <a:xfrm>
            <a:off x="634992" y="5724189"/>
            <a:ext cx="2239693" cy="424726"/>
          </a:xfrm>
          <a:custGeom>
            <a:avLst/>
            <a:gdLst/>
            <a:ahLst/>
            <a:cxnLst/>
            <a:rect l="l" t="t" r="r" b="b"/>
            <a:pathLst>
              <a:path w="3693160" h="700404">
                <a:moveTo>
                  <a:pt x="198361" y="660984"/>
                </a:moveTo>
                <a:lnTo>
                  <a:pt x="0" y="660984"/>
                </a:lnTo>
                <a:lnTo>
                  <a:pt x="0" y="685812"/>
                </a:lnTo>
                <a:lnTo>
                  <a:pt x="198361" y="685812"/>
                </a:lnTo>
                <a:lnTo>
                  <a:pt x="198361" y="660984"/>
                </a:lnTo>
                <a:close/>
              </a:path>
              <a:path w="3693160" h="700404">
                <a:moveTo>
                  <a:pt x="198361" y="502246"/>
                </a:moveTo>
                <a:lnTo>
                  <a:pt x="0" y="502246"/>
                </a:lnTo>
                <a:lnTo>
                  <a:pt x="0" y="527050"/>
                </a:lnTo>
                <a:lnTo>
                  <a:pt x="198361" y="527050"/>
                </a:lnTo>
                <a:lnTo>
                  <a:pt x="198361" y="502246"/>
                </a:lnTo>
                <a:close/>
              </a:path>
              <a:path w="3693160" h="700404">
                <a:moveTo>
                  <a:pt x="198361" y="337553"/>
                </a:moveTo>
                <a:lnTo>
                  <a:pt x="0" y="337553"/>
                </a:lnTo>
                <a:lnTo>
                  <a:pt x="0" y="362356"/>
                </a:lnTo>
                <a:lnTo>
                  <a:pt x="198361" y="362356"/>
                </a:lnTo>
                <a:lnTo>
                  <a:pt x="198361" y="337553"/>
                </a:lnTo>
                <a:close/>
              </a:path>
              <a:path w="3693160" h="700404">
                <a:moveTo>
                  <a:pt x="198361" y="175056"/>
                </a:moveTo>
                <a:lnTo>
                  <a:pt x="0" y="175056"/>
                </a:lnTo>
                <a:lnTo>
                  <a:pt x="0" y="199898"/>
                </a:lnTo>
                <a:lnTo>
                  <a:pt x="198361" y="199898"/>
                </a:lnTo>
                <a:lnTo>
                  <a:pt x="198361" y="175056"/>
                </a:lnTo>
                <a:close/>
              </a:path>
              <a:path w="3693160" h="700404">
                <a:moveTo>
                  <a:pt x="198361" y="16802"/>
                </a:moveTo>
                <a:lnTo>
                  <a:pt x="0" y="16802"/>
                </a:lnTo>
                <a:lnTo>
                  <a:pt x="0" y="41592"/>
                </a:lnTo>
                <a:lnTo>
                  <a:pt x="198361" y="41592"/>
                </a:lnTo>
                <a:lnTo>
                  <a:pt x="198361" y="16802"/>
                </a:lnTo>
                <a:close/>
              </a:path>
              <a:path w="3693160" h="700404">
                <a:moveTo>
                  <a:pt x="908532" y="161366"/>
                </a:moveTo>
                <a:lnTo>
                  <a:pt x="905624" y="119291"/>
                </a:lnTo>
                <a:lnTo>
                  <a:pt x="870216" y="56515"/>
                </a:lnTo>
                <a:lnTo>
                  <a:pt x="804735" y="18783"/>
                </a:lnTo>
                <a:lnTo>
                  <a:pt x="764209" y="8001"/>
                </a:lnTo>
                <a:lnTo>
                  <a:pt x="720382" y="1917"/>
                </a:lnTo>
                <a:lnTo>
                  <a:pt x="674649" y="0"/>
                </a:lnTo>
                <a:lnTo>
                  <a:pt x="627659" y="1714"/>
                </a:lnTo>
                <a:lnTo>
                  <a:pt x="580986" y="7264"/>
                </a:lnTo>
                <a:lnTo>
                  <a:pt x="535622" y="17233"/>
                </a:lnTo>
                <a:lnTo>
                  <a:pt x="492493" y="32219"/>
                </a:lnTo>
                <a:lnTo>
                  <a:pt x="452564" y="52793"/>
                </a:lnTo>
                <a:lnTo>
                  <a:pt x="416788" y="79565"/>
                </a:lnTo>
                <a:lnTo>
                  <a:pt x="386118" y="113106"/>
                </a:lnTo>
                <a:lnTo>
                  <a:pt x="361518" y="154025"/>
                </a:lnTo>
                <a:lnTo>
                  <a:pt x="343941" y="202895"/>
                </a:lnTo>
                <a:lnTo>
                  <a:pt x="339204" y="254914"/>
                </a:lnTo>
                <a:lnTo>
                  <a:pt x="348361" y="300837"/>
                </a:lnTo>
                <a:lnTo>
                  <a:pt x="371944" y="338747"/>
                </a:lnTo>
                <a:lnTo>
                  <a:pt x="410476" y="366712"/>
                </a:lnTo>
                <a:lnTo>
                  <a:pt x="460273" y="387235"/>
                </a:lnTo>
                <a:lnTo>
                  <a:pt x="508939" y="402196"/>
                </a:lnTo>
                <a:lnTo>
                  <a:pt x="594944" y="424522"/>
                </a:lnTo>
                <a:lnTo>
                  <a:pt x="628256" y="436435"/>
                </a:lnTo>
                <a:lnTo>
                  <a:pt x="652462" y="451904"/>
                </a:lnTo>
                <a:lnTo>
                  <a:pt x="665543" y="473189"/>
                </a:lnTo>
                <a:lnTo>
                  <a:pt x="665505" y="502577"/>
                </a:lnTo>
                <a:lnTo>
                  <a:pt x="650049" y="531901"/>
                </a:lnTo>
                <a:lnTo>
                  <a:pt x="622071" y="552831"/>
                </a:lnTo>
                <a:lnTo>
                  <a:pt x="587806" y="565391"/>
                </a:lnTo>
                <a:lnTo>
                  <a:pt x="553504" y="569569"/>
                </a:lnTo>
                <a:lnTo>
                  <a:pt x="508876" y="563206"/>
                </a:lnTo>
                <a:lnTo>
                  <a:pt x="477113" y="544449"/>
                </a:lnTo>
                <a:lnTo>
                  <a:pt x="460578" y="513829"/>
                </a:lnTo>
                <a:lnTo>
                  <a:pt x="461683" y="471868"/>
                </a:lnTo>
                <a:lnTo>
                  <a:pt x="275539" y="471868"/>
                </a:lnTo>
                <a:lnTo>
                  <a:pt x="269443" y="527735"/>
                </a:lnTo>
                <a:lnTo>
                  <a:pt x="274370" y="574230"/>
                </a:lnTo>
                <a:lnTo>
                  <a:pt x="289229" y="612101"/>
                </a:lnTo>
                <a:lnTo>
                  <a:pt x="312877" y="642086"/>
                </a:lnTo>
                <a:lnTo>
                  <a:pt x="344220" y="664946"/>
                </a:lnTo>
                <a:lnTo>
                  <a:pt x="382117" y="681431"/>
                </a:lnTo>
                <a:lnTo>
                  <a:pt x="425475" y="692277"/>
                </a:lnTo>
                <a:lnTo>
                  <a:pt x="473151" y="698233"/>
                </a:lnTo>
                <a:lnTo>
                  <a:pt x="524052" y="700049"/>
                </a:lnTo>
                <a:lnTo>
                  <a:pt x="575627" y="697547"/>
                </a:lnTo>
                <a:lnTo>
                  <a:pt x="626084" y="690016"/>
                </a:lnTo>
                <a:lnTo>
                  <a:pt x="674420" y="677392"/>
                </a:lnTo>
                <a:lnTo>
                  <a:pt x="719620" y="659612"/>
                </a:lnTo>
                <a:lnTo>
                  <a:pt x="760679" y="636625"/>
                </a:lnTo>
                <a:lnTo>
                  <a:pt x="796582" y="608368"/>
                </a:lnTo>
                <a:lnTo>
                  <a:pt x="826350" y="574789"/>
                </a:lnTo>
                <a:lnTo>
                  <a:pt x="829373" y="569569"/>
                </a:lnTo>
                <a:lnTo>
                  <a:pt x="848956" y="535825"/>
                </a:lnTo>
                <a:lnTo>
                  <a:pt x="863409" y="491413"/>
                </a:lnTo>
                <a:lnTo>
                  <a:pt x="869188" y="436968"/>
                </a:lnTo>
                <a:lnTo>
                  <a:pt x="862253" y="393585"/>
                </a:lnTo>
                <a:lnTo>
                  <a:pt x="844715" y="359727"/>
                </a:lnTo>
                <a:lnTo>
                  <a:pt x="786193" y="314401"/>
                </a:lnTo>
                <a:lnTo>
                  <a:pt x="749401" y="299821"/>
                </a:lnTo>
                <a:lnTo>
                  <a:pt x="710374" y="288569"/>
                </a:lnTo>
                <a:lnTo>
                  <a:pt x="634009" y="269887"/>
                </a:lnTo>
                <a:lnTo>
                  <a:pt x="598487" y="259118"/>
                </a:lnTo>
                <a:lnTo>
                  <a:pt x="566508" y="244424"/>
                </a:lnTo>
                <a:lnTo>
                  <a:pt x="545211" y="222923"/>
                </a:lnTo>
                <a:lnTo>
                  <a:pt x="541718" y="191719"/>
                </a:lnTo>
                <a:lnTo>
                  <a:pt x="553250" y="167982"/>
                </a:lnTo>
                <a:lnTo>
                  <a:pt x="574865" y="148437"/>
                </a:lnTo>
                <a:lnTo>
                  <a:pt x="603186" y="135178"/>
                </a:lnTo>
                <a:lnTo>
                  <a:pt x="634784" y="130302"/>
                </a:lnTo>
                <a:lnTo>
                  <a:pt x="656831" y="131686"/>
                </a:lnTo>
                <a:lnTo>
                  <a:pt x="701929" y="151726"/>
                </a:lnTo>
                <a:lnTo>
                  <a:pt x="716407" y="192938"/>
                </a:lnTo>
                <a:lnTo>
                  <a:pt x="713600" y="211264"/>
                </a:lnTo>
                <a:lnTo>
                  <a:pt x="899718" y="211264"/>
                </a:lnTo>
                <a:lnTo>
                  <a:pt x="908532" y="161366"/>
                </a:lnTo>
                <a:close/>
              </a:path>
              <a:path w="3693160" h="700404">
                <a:moveTo>
                  <a:pt x="1580984" y="13944"/>
                </a:moveTo>
                <a:lnTo>
                  <a:pt x="1069111" y="13944"/>
                </a:lnTo>
                <a:lnTo>
                  <a:pt x="926261" y="685939"/>
                </a:lnTo>
                <a:lnTo>
                  <a:pt x="1438148" y="685939"/>
                </a:lnTo>
                <a:lnTo>
                  <a:pt x="1465910" y="555612"/>
                </a:lnTo>
                <a:lnTo>
                  <a:pt x="1140142" y="555612"/>
                </a:lnTo>
                <a:lnTo>
                  <a:pt x="1170393" y="413207"/>
                </a:lnTo>
                <a:lnTo>
                  <a:pt x="1470088" y="413207"/>
                </a:lnTo>
                <a:lnTo>
                  <a:pt x="1497685" y="282968"/>
                </a:lnTo>
                <a:lnTo>
                  <a:pt x="1198003" y="282968"/>
                </a:lnTo>
                <a:lnTo>
                  <a:pt x="1227467" y="144246"/>
                </a:lnTo>
                <a:lnTo>
                  <a:pt x="1553235" y="144246"/>
                </a:lnTo>
                <a:lnTo>
                  <a:pt x="1580984" y="13944"/>
                </a:lnTo>
                <a:close/>
              </a:path>
              <a:path w="3693160" h="700404">
                <a:moveTo>
                  <a:pt x="2341372" y="13944"/>
                </a:moveTo>
                <a:lnTo>
                  <a:pt x="2173846" y="13944"/>
                </a:lnTo>
                <a:lnTo>
                  <a:pt x="2067737" y="512787"/>
                </a:lnTo>
                <a:lnTo>
                  <a:pt x="2065578" y="514692"/>
                </a:lnTo>
                <a:lnTo>
                  <a:pt x="1984082" y="171284"/>
                </a:lnTo>
                <a:lnTo>
                  <a:pt x="1946744" y="13944"/>
                </a:lnTo>
                <a:lnTo>
                  <a:pt x="1686153" y="13944"/>
                </a:lnTo>
                <a:lnTo>
                  <a:pt x="1543291" y="685939"/>
                </a:lnTo>
                <a:lnTo>
                  <a:pt x="1710829" y="685939"/>
                </a:lnTo>
                <a:lnTo>
                  <a:pt x="1820202" y="171284"/>
                </a:lnTo>
                <a:lnTo>
                  <a:pt x="1822056" y="171284"/>
                </a:lnTo>
                <a:lnTo>
                  <a:pt x="1940699" y="685939"/>
                </a:lnTo>
                <a:lnTo>
                  <a:pt x="2198522" y="685939"/>
                </a:lnTo>
                <a:lnTo>
                  <a:pt x="2234920" y="514692"/>
                </a:lnTo>
                <a:lnTo>
                  <a:pt x="2341372" y="13944"/>
                </a:lnTo>
                <a:close/>
              </a:path>
              <a:path w="3693160" h="700404">
                <a:moveTo>
                  <a:pt x="3024975" y="685939"/>
                </a:moveTo>
                <a:lnTo>
                  <a:pt x="3001073" y="554697"/>
                </a:lnTo>
                <a:lnTo>
                  <a:pt x="2977350" y="424408"/>
                </a:lnTo>
                <a:lnTo>
                  <a:pt x="2926486" y="145161"/>
                </a:lnTo>
                <a:lnTo>
                  <a:pt x="2902585" y="13944"/>
                </a:lnTo>
                <a:lnTo>
                  <a:pt x="2779890" y="13944"/>
                </a:lnTo>
                <a:lnTo>
                  <a:pt x="2779890" y="424408"/>
                </a:lnTo>
                <a:lnTo>
                  <a:pt x="2600274" y="424408"/>
                </a:lnTo>
                <a:lnTo>
                  <a:pt x="2750870" y="145161"/>
                </a:lnTo>
                <a:lnTo>
                  <a:pt x="2753652" y="145161"/>
                </a:lnTo>
                <a:lnTo>
                  <a:pt x="2779890" y="424408"/>
                </a:lnTo>
                <a:lnTo>
                  <a:pt x="2779890" y="13944"/>
                </a:lnTo>
                <a:lnTo>
                  <a:pt x="2675496" y="13944"/>
                </a:lnTo>
                <a:lnTo>
                  <a:pt x="2267356" y="685939"/>
                </a:lnTo>
                <a:lnTo>
                  <a:pt x="2453525" y="685939"/>
                </a:lnTo>
                <a:lnTo>
                  <a:pt x="2525179" y="554697"/>
                </a:lnTo>
                <a:lnTo>
                  <a:pt x="2797886" y="554697"/>
                </a:lnTo>
                <a:lnTo>
                  <a:pt x="2814637" y="685939"/>
                </a:lnTo>
                <a:lnTo>
                  <a:pt x="3024975" y="685939"/>
                </a:lnTo>
                <a:close/>
              </a:path>
              <a:path w="3693160" h="700404">
                <a:moveTo>
                  <a:pt x="3424682" y="13944"/>
                </a:moveTo>
                <a:lnTo>
                  <a:pt x="3238550" y="13944"/>
                </a:lnTo>
                <a:lnTo>
                  <a:pt x="3095675" y="685939"/>
                </a:lnTo>
                <a:lnTo>
                  <a:pt x="3281845" y="685939"/>
                </a:lnTo>
                <a:lnTo>
                  <a:pt x="3424682" y="13944"/>
                </a:lnTo>
                <a:close/>
              </a:path>
              <a:path w="3693160" h="700404">
                <a:moveTo>
                  <a:pt x="3692931" y="660984"/>
                </a:moveTo>
                <a:lnTo>
                  <a:pt x="3494582" y="660984"/>
                </a:lnTo>
                <a:lnTo>
                  <a:pt x="3494582" y="685812"/>
                </a:lnTo>
                <a:lnTo>
                  <a:pt x="3692931" y="685812"/>
                </a:lnTo>
                <a:lnTo>
                  <a:pt x="3692931" y="660984"/>
                </a:lnTo>
                <a:close/>
              </a:path>
              <a:path w="3693160" h="700404">
                <a:moveTo>
                  <a:pt x="3692931" y="502246"/>
                </a:moveTo>
                <a:lnTo>
                  <a:pt x="3494582" y="502246"/>
                </a:lnTo>
                <a:lnTo>
                  <a:pt x="3494582" y="527050"/>
                </a:lnTo>
                <a:lnTo>
                  <a:pt x="3692931" y="527050"/>
                </a:lnTo>
                <a:lnTo>
                  <a:pt x="3692931" y="502246"/>
                </a:lnTo>
                <a:close/>
              </a:path>
              <a:path w="3693160" h="700404">
                <a:moveTo>
                  <a:pt x="3692931" y="337553"/>
                </a:moveTo>
                <a:lnTo>
                  <a:pt x="3494582" y="337553"/>
                </a:lnTo>
                <a:lnTo>
                  <a:pt x="3494582" y="362356"/>
                </a:lnTo>
                <a:lnTo>
                  <a:pt x="3692931" y="362356"/>
                </a:lnTo>
                <a:lnTo>
                  <a:pt x="3692931" y="337553"/>
                </a:lnTo>
                <a:close/>
              </a:path>
              <a:path w="3693160" h="700404">
                <a:moveTo>
                  <a:pt x="3692931" y="175056"/>
                </a:moveTo>
                <a:lnTo>
                  <a:pt x="3494582" y="175056"/>
                </a:lnTo>
                <a:lnTo>
                  <a:pt x="3494582" y="199898"/>
                </a:lnTo>
                <a:lnTo>
                  <a:pt x="3692931" y="199898"/>
                </a:lnTo>
                <a:lnTo>
                  <a:pt x="3692931" y="175056"/>
                </a:lnTo>
                <a:close/>
              </a:path>
              <a:path w="3693160" h="700404">
                <a:moveTo>
                  <a:pt x="3692931" y="16802"/>
                </a:moveTo>
                <a:lnTo>
                  <a:pt x="3494582" y="16802"/>
                </a:lnTo>
                <a:lnTo>
                  <a:pt x="3494582" y="41592"/>
                </a:lnTo>
                <a:lnTo>
                  <a:pt x="3692931" y="41592"/>
                </a:lnTo>
                <a:lnTo>
                  <a:pt x="3692931" y="1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19" name="bg object 19"/>
          <p:cNvSpPr/>
          <p:nvPr/>
        </p:nvSpPr>
        <p:spPr>
          <a:xfrm>
            <a:off x="0" y="6762275"/>
            <a:ext cx="12192000" cy="95496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6695" y="641045"/>
            <a:ext cx="1968500" cy="1650877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6695" y="2609400"/>
            <a:ext cx="1968500" cy="165088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6695" y="4577762"/>
            <a:ext cx="1968500" cy="165088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1241" y="618640"/>
            <a:ext cx="9589519" cy="569258"/>
          </a:xfrm>
        </p:spPr>
        <p:txBody>
          <a:bodyPr lIns="0" tIns="0" rIns="0" bIns="0"/>
          <a:lstStyle>
            <a:lvl1pPr>
              <a:defRPr sz="3699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762504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1241" y="618640"/>
            <a:ext cx="9589519" cy="569258"/>
          </a:xfrm>
        </p:spPr>
        <p:txBody>
          <a:bodyPr lIns="0" tIns="0" rIns="0" bIns="0"/>
          <a:lstStyle>
            <a:lvl1pPr>
              <a:defRPr sz="3699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096000" y="0"/>
            <a:ext cx="6096000" cy="6762504"/>
          </a:xfrm>
          <a:custGeom>
            <a:avLst/>
            <a:gdLst/>
            <a:ahLst/>
            <a:cxnLst/>
            <a:rect l="l" t="t" r="r" b="b"/>
            <a:pathLst>
              <a:path w="10052050" h="11151870">
                <a:moveTo>
                  <a:pt x="0" y="11151492"/>
                </a:moveTo>
                <a:lnTo>
                  <a:pt x="10052039" y="11151492"/>
                </a:lnTo>
                <a:lnTo>
                  <a:pt x="1005203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17" name="bg object 17"/>
          <p:cNvSpPr/>
          <p:nvPr/>
        </p:nvSpPr>
        <p:spPr>
          <a:xfrm>
            <a:off x="635038" y="5651103"/>
            <a:ext cx="2239693" cy="571821"/>
          </a:xfrm>
          <a:custGeom>
            <a:avLst/>
            <a:gdLst/>
            <a:ahLst/>
            <a:cxnLst/>
            <a:rect l="l" t="t" r="r" b="b"/>
            <a:pathLst>
              <a:path w="3693160" h="942975">
                <a:moveTo>
                  <a:pt x="3692945" y="0"/>
                </a:moveTo>
                <a:lnTo>
                  <a:pt x="0" y="0"/>
                </a:lnTo>
                <a:lnTo>
                  <a:pt x="0" y="942379"/>
                </a:lnTo>
                <a:lnTo>
                  <a:pt x="3692945" y="942379"/>
                </a:lnTo>
                <a:lnTo>
                  <a:pt x="3692945" y="0"/>
                </a:lnTo>
                <a:close/>
              </a:path>
            </a:pathLst>
          </a:custGeom>
          <a:solidFill>
            <a:srgbClr val="E21013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18" name="bg object 18"/>
          <p:cNvSpPr/>
          <p:nvPr/>
        </p:nvSpPr>
        <p:spPr>
          <a:xfrm>
            <a:off x="634992" y="5724189"/>
            <a:ext cx="2239693" cy="424726"/>
          </a:xfrm>
          <a:custGeom>
            <a:avLst/>
            <a:gdLst/>
            <a:ahLst/>
            <a:cxnLst/>
            <a:rect l="l" t="t" r="r" b="b"/>
            <a:pathLst>
              <a:path w="3693160" h="700404">
                <a:moveTo>
                  <a:pt x="198361" y="660984"/>
                </a:moveTo>
                <a:lnTo>
                  <a:pt x="0" y="660984"/>
                </a:lnTo>
                <a:lnTo>
                  <a:pt x="0" y="685812"/>
                </a:lnTo>
                <a:lnTo>
                  <a:pt x="198361" y="685812"/>
                </a:lnTo>
                <a:lnTo>
                  <a:pt x="198361" y="660984"/>
                </a:lnTo>
                <a:close/>
              </a:path>
              <a:path w="3693160" h="700404">
                <a:moveTo>
                  <a:pt x="198361" y="502246"/>
                </a:moveTo>
                <a:lnTo>
                  <a:pt x="0" y="502246"/>
                </a:lnTo>
                <a:lnTo>
                  <a:pt x="0" y="527050"/>
                </a:lnTo>
                <a:lnTo>
                  <a:pt x="198361" y="527050"/>
                </a:lnTo>
                <a:lnTo>
                  <a:pt x="198361" y="502246"/>
                </a:lnTo>
                <a:close/>
              </a:path>
              <a:path w="3693160" h="700404">
                <a:moveTo>
                  <a:pt x="198361" y="337553"/>
                </a:moveTo>
                <a:lnTo>
                  <a:pt x="0" y="337553"/>
                </a:lnTo>
                <a:lnTo>
                  <a:pt x="0" y="362356"/>
                </a:lnTo>
                <a:lnTo>
                  <a:pt x="198361" y="362356"/>
                </a:lnTo>
                <a:lnTo>
                  <a:pt x="198361" y="337553"/>
                </a:lnTo>
                <a:close/>
              </a:path>
              <a:path w="3693160" h="700404">
                <a:moveTo>
                  <a:pt x="198361" y="175056"/>
                </a:moveTo>
                <a:lnTo>
                  <a:pt x="0" y="175056"/>
                </a:lnTo>
                <a:lnTo>
                  <a:pt x="0" y="199898"/>
                </a:lnTo>
                <a:lnTo>
                  <a:pt x="198361" y="199898"/>
                </a:lnTo>
                <a:lnTo>
                  <a:pt x="198361" y="175056"/>
                </a:lnTo>
                <a:close/>
              </a:path>
              <a:path w="3693160" h="700404">
                <a:moveTo>
                  <a:pt x="198361" y="16802"/>
                </a:moveTo>
                <a:lnTo>
                  <a:pt x="0" y="16802"/>
                </a:lnTo>
                <a:lnTo>
                  <a:pt x="0" y="41592"/>
                </a:lnTo>
                <a:lnTo>
                  <a:pt x="198361" y="41592"/>
                </a:lnTo>
                <a:lnTo>
                  <a:pt x="198361" y="16802"/>
                </a:lnTo>
                <a:close/>
              </a:path>
              <a:path w="3693160" h="700404">
                <a:moveTo>
                  <a:pt x="908532" y="161366"/>
                </a:moveTo>
                <a:lnTo>
                  <a:pt x="905624" y="119291"/>
                </a:lnTo>
                <a:lnTo>
                  <a:pt x="870216" y="56515"/>
                </a:lnTo>
                <a:lnTo>
                  <a:pt x="804735" y="18783"/>
                </a:lnTo>
                <a:lnTo>
                  <a:pt x="764209" y="8001"/>
                </a:lnTo>
                <a:lnTo>
                  <a:pt x="720382" y="1917"/>
                </a:lnTo>
                <a:lnTo>
                  <a:pt x="674649" y="0"/>
                </a:lnTo>
                <a:lnTo>
                  <a:pt x="627659" y="1714"/>
                </a:lnTo>
                <a:lnTo>
                  <a:pt x="580986" y="7264"/>
                </a:lnTo>
                <a:lnTo>
                  <a:pt x="535622" y="17233"/>
                </a:lnTo>
                <a:lnTo>
                  <a:pt x="492493" y="32219"/>
                </a:lnTo>
                <a:lnTo>
                  <a:pt x="452564" y="52793"/>
                </a:lnTo>
                <a:lnTo>
                  <a:pt x="416788" y="79565"/>
                </a:lnTo>
                <a:lnTo>
                  <a:pt x="386118" y="113106"/>
                </a:lnTo>
                <a:lnTo>
                  <a:pt x="361518" y="154025"/>
                </a:lnTo>
                <a:lnTo>
                  <a:pt x="343941" y="202895"/>
                </a:lnTo>
                <a:lnTo>
                  <a:pt x="339204" y="254914"/>
                </a:lnTo>
                <a:lnTo>
                  <a:pt x="348361" y="300837"/>
                </a:lnTo>
                <a:lnTo>
                  <a:pt x="371944" y="338747"/>
                </a:lnTo>
                <a:lnTo>
                  <a:pt x="410476" y="366712"/>
                </a:lnTo>
                <a:lnTo>
                  <a:pt x="460273" y="387235"/>
                </a:lnTo>
                <a:lnTo>
                  <a:pt x="508939" y="402196"/>
                </a:lnTo>
                <a:lnTo>
                  <a:pt x="594944" y="424522"/>
                </a:lnTo>
                <a:lnTo>
                  <a:pt x="628256" y="436435"/>
                </a:lnTo>
                <a:lnTo>
                  <a:pt x="652462" y="451904"/>
                </a:lnTo>
                <a:lnTo>
                  <a:pt x="665543" y="473189"/>
                </a:lnTo>
                <a:lnTo>
                  <a:pt x="665505" y="502577"/>
                </a:lnTo>
                <a:lnTo>
                  <a:pt x="650049" y="531901"/>
                </a:lnTo>
                <a:lnTo>
                  <a:pt x="622071" y="552831"/>
                </a:lnTo>
                <a:lnTo>
                  <a:pt x="587806" y="565391"/>
                </a:lnTo>
                <a:lnTo>
                  <a:pt x="553504" y="569569"/>
                </a:lnTo>
                <a:lnTo>
                  <a:pt x="508876" y="563206"/>
                </a:lnTo>
                <a:lnTo>
                  <a:pt x="477113" y="544449"/>
                </a:lnTo>
                <a:lnTo>
                  <a:pt x="460578" y="513829"/>
                </a:lnTo>
                <a:lnTo>
                  <a:pt x="461683" y="471868"/>
                </a:lnTo>
                <a:lnTo>
                  <a:pt x="275539" y="471868"/>
                </a:lnTo>
                <a:lnTo>
                  <a:pt x="269443" y="527735"/>
                </a:lnTo>
                <a:lnTo>
                  <a:pt x="274370" y="574230"/>
                </a:lnTo>
                <a:lnTo>
                  <a:pt x="289229" y="612101"/>
                </a:lnTo>
                <a:lnTo>
                  <a:pt x="312877" y="642086"/>
                </a:lnTo>
                <a:lnTo>
                  <a:pt x="344220" y="664946"/>
                </a:lnTo>
                <a:lnTo>
                  <a:pt x="382117" y="681431"/>
                </a:lnTo>
                <a:lnTo>
                  <a:pt x="425475" y="692277"/>
                </a:lnTo>
                <a:lnTo>
                  <a:pt x="473151" y="698233"/>
                </a:lnTo>
                <a:lnTo>
                  <a:pt x="524052" y="700049"/>
                </a:lnTo>
                <a:lnTo>
                  <a:pt x="575627" y="697547"/>
                </a:lnTo>
                <a:lnTo>
                  <a:pt x="626084" y="690016"/>
                </a:lnTo>
                <a:lnTo>
                  <a:pt x="674420" y="677392"/>
                </a:lnTo>
                <a:lnTo>
                  <a:pt x="719620" y="659612"/>
                </a:lnTo>
                <a:lnTo>
                  <a:pt x="760679" y="636625"/>
                </a:lnTo>
                <a:lnTo>
                  <a:pt x="796582" y="608368"/>
                </a:lnTo>
                <a:lnTo>
                  <a:pt x="826350" y="574789"/>
                </a:lnTo>
                <a:lnTo>
                  <a:pt x="829373" y="569569"/>
                </a:lnTo>
                <a:lnTo>
                  <a:pt x="848956" y="535825"/>
                </a:lnTo>
                <a:lnTo>
                  <a:pt x="863409" y="491413"/>
                </a:lnTo>
                <a:lnTo>
                  <a:pt x="869188" y="436968"/>
                </a:lnTo>
                <a:lnTo>
                  <a:pt x="862253" y="393585"/>
                </a:lnTo>
                <a:lnTo>
                  <a:pt x="844715" y="359727"/>
                </a:lnTo>
                <a:lnTo>
                  <a:pt x="786193" y="314401"/>
                </a:lnTo>
                <a:lnTo>
                  <a:pt x="749401" y="299821"/>
                </a:lnTo>
                <a:lnTo>
                  <a:pt x="710374" y="288569"/>
                </a:lnTo>
                <a:lnTo>
                  <a:pt x="634009" y="269887"/>
                </a:lnTo>
                <a:lnTo>
                  <a:pt x="598487" y="259118"/>
                </a:lnTo>
                <a:lnTo>
                  <a:pt x="566508" y="244424"/>
                </a:lnTo>
                <a:lnTo>
                  <a:pt x="545211" y="222923"/>
                </a:lnTo>
                <a:lnTo>
                  <a:pt x="541718" y="191719"/>
                </a:lnTo>
                <a:lnTo>
                  <a:pt x="553250" y="167982"/>
                </a:lnTo>
                <a:lnTo>
                  <a:pt x="574865" y="148437"/>
                </a:lnTo>
                <a:lnTo>
                  <a:pt x="603186" y="135178"/>
                </a:lnTo>
                <a:lnTo>
                  <a:pt x="634784" y="130302"/>
                </a:lnTo>
                <a:lnTo>
                  <a:pt x="656831" y="131686"/>
                </a:lnTo>
                <a:lnTo>
                  <a:pt x="701929" y="151726"/>
                </a:lnTo>
                <a:lnTo>
                  <a:pt x="716407" y="192938"/>
                </a:lnTo>
                <a:lnTo>
                  <a:pt x="713600" y="211264"/>
                </a:lnTo>
                <a:lnTo>
                  <a:pt x="899718" y="211264"/>
                </a:lnTo>
                <a:lnTo>
                  <a:pt x="908532" y="161366"/>
                </a:lnTo>
                <a:close/>
              </a:path>
              <a:path w="3693160" h="700404">
                <a:moveTo>
                  <a:pt x="1580984" y="13944"/>
                </a:moveTo>
                <a:lnTo>
                  <a:pt x="1069111" y="13944"/>
                </a:lnTo>
                <a:lnTo>
                  <a:pt x="926261" y="685939"/>
                </a:lnTo>
                <a:lnTo>
                  <a:pt x="1438148" y="685939"/>
                </a:lnTo>
                <a:lnTo>
                  <a:pt x="1465910" y="555612"/>
                </a:lnTo>
                <a:lnTo>
                  <a:pt x="1140142" y="555612"/>
                </a:lnTo>
                <a:lnTo>
                  <a:pt x="1170393" y="413207"/>
                </a:lnTo>
                <a:lnTo>
                  <a:pt x="1470088" y="413207"/>
                </a:lnTo>
                <a:lnTo>
                  <a:pt x="1497685" y="282968"/>
                </a:lnTo>
                <a:lnTo>
                  <a:pt x="1198003" y="282968"/>
                </a:lnTo>
                <a:lnTo>
                  <a:pt x="1227467" y="144246"/>
                </a:lnTo>
                <a:lnTo>
                  <a:pt x="1553235" y="144246"/>
                </a:lnTo>
                <a:lnTo>
                  <a:pt x="1580984" y="13944"/>
                </a:lnTo>
                <a:close/>
              </a:path>
              <a:path w="3693160" h="700404">
                <a:moveTo>
                  <a:pt x="2341372" y="13944"/>
                </a:moveTo>
                <a:lnTo>
                  <a:pt x="2173846" y="13944"/>
                </a:lnTo>
                <a:lnTo>
                  <a:pt x="2067737" y="512787"/>
                </a:lnTo>
                <a:lnTo>
                  <a:pt x="2065578" y="514692"/>
                </a:lnTo>
                <a:lnTo>
                  <a:pt x="1984082" y="171284"/>
                </a:lnTo>
                <a:lnTo>
                  <a:pt x="1946744" y="13944"/>
                </a:lnTo>
                <a:lnTo>
                  <a:pt x="1686153" y="13944"/>
                </a:lnTo>
                <a:lnTo>
                  <a:pt x="1543291" y="685939"/>
                </a:lnTo>
                <a:lnTo>
                  <a:pt x="1710829" y="685939"/>
                </a:lnTo>
                <a:lnTo>
                  <a:pt x="1820202" y="171284"/>
                </a:lnTo>
                <a:lnTo>
                  <a:pt x="1822056" y="171284"/>
                </a:lnTo>
                <a:lnTo>
                  <a:pt x="1940699" y="685939"/>
                </a:lnTo>
                <a:lnTo>
                  <a:pt x="2198522" y="685939"/>
                </a:lnTo>
                <a:lnTo>
                  <a:pt x="2234920" y="514692"/>
                </a:lnTo>
                <a:lnTo>
                  <a:pt x="2341372" y="13944"/>
                </a:lnTo>
                <a:close/>
              </a:path>
              <a:path w="3693160" h="700404">
                <a:moveTo>
                  <a:pt x="3024975" y="685939"/>
                </a:moveTo>
                <a:lnTo>
                  <a:pt x="3001073" y="554697"/>
                </a:lnTo>
                <a:lnTo>
                  <a:pt x="2977350" y="424408"/>
                </a:lnTo>
                <a:lnTo>
                  <a:pt x="2926486" y="145161"/>
                </a:lnTo>
                <a:lnTo>
                  <a:pt x="2902585" y="13944"/>
                </a:lnTo>
                <a:lnTo>
                  <a:pt x="2779890" y="13944"/>
                </a:lnTo>
                <a:lnTo>
                  <a:pt x="2779890" y="424408"/>
                </a:lnTo>
                <a:lnTo>
                  <a:pt x="2600274" y="424408"/>
                </a:lnTo>
                <a:lnTo>
                  <a:pt x="2750870" y="145161"/>
                </a:lnTo>
                <a:lnTo>
                  <a:pt x="2753652" y="145161"/>
                </a:lnTo>
                <a:lnTo>
                  <a:pt x="2779890" y="424408"/>
                </a:lnTo>
                <a:lnTo>
                  <a:pt x="2779890" y="13944"/>
                </a:lnTo>
                <a:lnTo>
                  <a:pt x="2675496" y="13944"/>
                </a:lnTo>
                <a:lnTo>
                  <a:pt x="2267356" y="685939"/>
                </a:lnTo>
                <a:lnTo>
                  <a:pt x="2453525" y="685939"/>
                </a:lnTo>
                <a:lnTo>
                  <a:pt x="2525179" y="554697"/>
                </a:lnTo>
                <a:lnTo>
                  <a:pt x="2797886" y="554697"/>
                </a:lnTo>
                <a:lnTo>
                  <a:pt x="2814637" y="685939"/>
                </a:lnTo>
                <a:lnTo>
                  <a:pt x="3024975" y="685939"/>
                </a:lnTo>
                <a:close/>
              </a:path>
              <a:path w="3693160" h="700404">
                <a:moveTo>
                  <a:pt x="3424682" y="13944"/>
                </a:moveTo>
                <a:lnTo>
                  <a:pt x="3238550" y="13944"/>
                </a:lnTo>
                <a:lnTo>
                  <a:pt x="3095675" y="685939"/>
                </a:lnTo>
                <a:lnTo>
                  <a:pt x="3281845" y="685939"/>
                </a:lnTo>
                <a:lnTo>
                  <a:pt x="3424682" y="13944"/>
                </a:lnTo>
                <a:close/>
              </a:path>
              <a:path w="3693160" h="700404">
                <a:moveTo>
                  <a:pt x="3692931" y="660984"/>
                </a:moveTo>
                <a:lnTo>
                  <a:pt x="3494582" y="660984"/>
                </a:lnTo>
                <a:lnTo>
                  <a:pt x="3494582" y="685812"/>
                </a:lnTo>
                <a:lnTo>
                  <a:pt x="3692931" y="685812"/>
                </a:lnTo>
                <a:lnTo>
                  <a:pt x="3692931" y="660984"/>
                </a:lnTo>
                <a:close/>
              </a:path>
              <a:path w="3693160" h="700404">
                <a:moveTo>
                  <a:pt x="3692931" y="502246"/>
                </a:moveTo>
                <a:lnTo>
                  <a:pt x="3494582" y="502246"/>
                </a:lnTo>
                <a:lnTo>
                  <a:pt x="3494582" y="527050"/>
                </a:lnTo>
                <a:lnTo>
                  <a:pt x="3692931" y="527050"/>
                </a:lnTo>
                <a:lnTo>
                  <a:pt x="3692931" y="502246"/>
                </a:lnTo>
                <a:close/>
              </a:path>
              <a:path w="3693160" h="700404">
                <a:moveTo>
                  <a:pt x="3692931" y="337553"/>
                </a:moveTo>
                <a:lnTo>
                  <a:pt x="3494582" y="337553"/>
                </a:lnTo>
                <a:lnTo>
                  <a:pt x="3494582" y="362356"/>
                </a:lnTo>
                <a:lnTo>
                  <a:pt x="3692931" y="362356"/>
                </a:lnTo>
                <a:lnTo>
                  <a:pt x="3692931" y="337553"/>
                </a:lnTo>
                <a:close/>
              </a:path>
              <a:path w="3693160" h="700404">
                <a:moveTo>
                  <a:pt x="3692931" y="175056"/>
                </a:moveTo>
                <a:lnTo>
                  <a:pt x="3494582" y="175056"/>
                </a:lnTo>
                <a:lnTo>
                  <a:pt x="3494582" y="199898"/>
                </a:lnTo>
                <a:lnTo>
                  <a:pt x="3692931" y="199898"/>
                </a:lnTo>
                <a:lnTo>
                  <a:pt x="3692931" y="175056"/>
                </a:lnTo>
                <a:close/>
              </a:path>
              <a:path w="3693160" h="700404">
                <a:moveTo>
                  <a:pt x="3692931" y="16802"/>
                </a:moveTo>
                <a:lnTo>
                  <a:pt x="3494582" y="16802"/>
                </a:lnTo>
                <a:lnTo>
                  <a:pt x="3494582" y="41592"/>
                </a:lnTo>
                <a:lnTo>
                  <a:pt x="3692931" y="41592"/>
                </a:lnTo>
                <a:lnTo>
                  <a:pt x="3692931" y="168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19" name="bg object 19"/>
          <p:cNvSpPr/>
          <p:nvPr/>
        </p:nvSpPr>
        <p:spPr>
          <a:xfrm>
            <a:off x="0" y="6762275"/>
            <a:ext cx="12192000" cy="95496"/>
          </a:xfrm>
          <a:custGeom>
            <a:avLst/>
            <a:gdLst/>
            <a:ahLst/>
            <a:cxnLst/>
            <a:rect l="l" t="t" r="r" b="b"/>
            <a:pathLst>
              <a:path w="20104100" h="157479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6695" y="641045"/>
            <a:ext cx="1968500" cy="1650877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6695" y="2609400"/>
            <a:ext cx="1968500" cy="165088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6695" y="4577762"/>
            <a:ext cx="1968500" cy="165088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1241" y="618640"/>
            <a:ext cx="9589519" cy="569258"/>
          </a:xfrm>
        </p:spPr>
        <p:txBody>
          <a:bodyPr lIns="0" tIns="0" rIns="0" bIns="0"/>
          <a:lstStyle>
            <a:lvl1pPr>
              <a:defRPr sz="3699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762504"/>
          </a:xfrm>
          <a:custGeom>
            <a:avLst/>
            <a:gdLst/>
            <a:ahLst/>
            <a:cxnLst/>
            <a:rect l="l" t="t" r="r" b="b"/>
            <a:pathLst>
              <a:path w="20104100" h="1115187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1241" y="618640"/>
            <a:ext cx="9589519" cy="569258"/>
          </a:xfrm>
        </p:spPr>
        <p:txBody>
          <a:bodyPr lIns="0" tIns="0" rIns="0" bIns="0"/>
          <a:lstStyle>
            <a:lvl1pPr>
              <a:defRPr sz="3699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1D90A-4FCC-D10C-BCF2-98A4C7361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3374D3-ED4D-AAF5-EE60-C0BCF284C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905547-1865-B027-30CF-1F8C5568F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AAD0-1BD0-4607-B64F-1BEF7B1158FF}" type="datetimeFigureOut">
              <a:rPr lang="pt-BR" smtClean="0"/>
              <a:t>14/08/2023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6512A8-942C-5B7E-E4D8-343BC8DA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870C71-FADE-D530-7195-7D3A91FB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FB793-FA2D-4D32-BE71-02980EA093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970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F1AA2-16EB-C5A2-07E6-7565A942A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B3F9CE-7F48-6B11-4325-F38BE8D8A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8B895E-001E-BBAD-93A6-152B916FC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AAD0-1BD0-4607-B64F-1BEF7B1158FF}" type="datetimeFigureOut">
              <a:rPr lang="pt-BR" smtClean="0"/>
              <a:t>14/08/2023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744EC8-EC8A-7080-C749-BF027E54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EA6A2D-789E-BFAD-2FFA-E1C4896FF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FB793-FA2D-4D32-BE71-02980EA093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62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2D596D-38A8-43F2-6D83-D4859505F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E7D8F0-A8BD-735D-AA4D-C75E57D0D6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663B306-0E7A-8F93-C7FB-0B5F92836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5329785-057B-6DAE-3F4D-23371F33C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AAD0-1BD0-4607-B64F-1BEF7B1158FF}" type="datetimeFigureOut">
              <a:rPr lang="pt-BR" smtClean="0"/>
              <a:t>14/08/2023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5EFDB4E-9F80-A138-0F30-C4179311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154904-D353-B2CB-D697-9F697BBB9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FB793-FA2D-4D32-BE71-02980EA093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6329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583F38-B43F-7BED-7330-DE7A338B5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26373E-59B9-78AB-5313-9AE84FAB5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0FA0DC-731C-DB07-312C-765AC2A68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1221857-34B0-83B6-06B8-6D1C7DDCF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4D891AA-30AA-61E4-9472-5DF97EFE9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B27E5E-7BE2-E336-B0EE-23B3C488B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AAD0-1BD0-4607-B64F-1BEF7B1158FF}" type="datetimeFigureOut">
              <a:rPr lang="pt-BR" smtClean="0"/>
              <a:t>14/08/2023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784BFE4-3239-564A-22A8-FCAFA5A12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E78A49-998C-89AE-F214-C2BEAC9D2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FB793-FA2D-4D32-BE71-02980EA093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026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E5F34B-4B0D-1187-B732-E32EA12C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641BF0-AF63-8BB5-F210-16510ADAE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AAD0-1BD0-4607-B64F-1BEF7B1158FF}" type="datetimeFigureOut">
              <a:rPr lang="pt-BR" smtClean="0"/>
              <a:t>14/08/2023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9FEF36-2B27-E901-8F33-B89CBE565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7E7C0B-E5F1-B4B1-82A5-34C6EB5BB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FB793-FA2D-4D32-BE71-02980EA093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349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DF67D37-34A6-B558-6F7E-A79B1A38E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AAD0-1BD0-4607-B64F-1BEF7B1158FF}" type="datetimeFigureOut">
              <a:rPr lang="pt-BR" smtClean="0"/>
              <a:t>14/08/2023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85C92F1-C976-684D-298C-2739EA0A3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CC43BD2-4332-B118-CF6F-997ADF4D6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FB793-FA2D-4D32-BE71-02980EA093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772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AE2A-B98D-7DE2-1B3A-10056B90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35C6AC-66A4-31CF-5FAF-BFC320B82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0BFC9C-482B-BC19-6F38-C3D56E033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5D82E4D-171E-BE63-638E-AE6BC3C69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AAD0-1BD0-4607-B64F-1BEF7B1158FF}" type="datetimeFigureOut">
              <a:rPr lang="pt-BR" smtClean="0"/>
              <a:t>14/08/2023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E483AD-5667-E81D-DFBD-CA8414F36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6B5A9A-BB7E-81D1-746B-F7DA9AEE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FB793-FA2D-4D32-BE71-02980EA093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0318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4DFEA-A743-7645-3AFC-8C0872E2F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7E82A7D-2409-CA60-50D8-646D2770A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098DFB-D815-E7ED-8807-9F302BECA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7B9471-A2D8-7C1A-1496-3E563893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AAD0-1BD0-4607-B64F-1BEF7B1158FF}" type="datetimeFigureOut">
              <a:rPr lang="pt-BR" smtClean="0"/>
              <a:t>14/08/2023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C1BD8C1-F7A2-417C-F986-228DB19D3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8ACE4DA-27C9-0EEC-BA25-9AF4335D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FB793-FA2D-4D32-BE71-02980EA093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4588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0231350-8BB9-D6E3-1C47-6FD94CAD1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190735-6357-DABD-A111-46E0871CF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6C8711-FA97-3B3E-9EA0-967DCF194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AAAD0-1BD0-4607-B64F-1BEF7B1158FF}" type="datetimeFigureOut">
              <a:rPr lang="pt-BR" smtClean="0"/>
              <a:t>14/08/2023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441A1C-D7E2-4F8E-031C-14D16001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649F17-49BD-C8A0-AC49-B8EB8027D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FB793-FA2D-4D32-BE71-02980EA093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0240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1241" y="618640"/>
            <a:ext cx="9589519" cy="938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00" b="0" i="0">
                <a:solidFill>
                  <a:srgbClr val="333333"/>
                </a:solidFill>
                <a:latin typeface="Montserrat Light"/>
                <a:cs typeface="Montserrat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10541" y="1440306"/>
            <a:ext cx="624965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D4D4D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8" r:id="rId4"/>
    <p:sldLayoutId id="2147483663" r:id="rId5"/>
    <p:sldLayoutId id="2147483664" r:id="rId6"/>
    <p:sldLayoutId id="2147483665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1.png"/><Relationship Id="rId4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1.png"/><Relationship Id="rId4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9631" y="-92415"/>
            <a:ext cx="12291261" cy="6986997"/>
            <a:chOff x="0" y="416"/>
            <a:chExt cx="20134036" cy="1130855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36" y="416"/>
              <a:ext cx="2010410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06190" y="4825978"/>
              <a:ext cx="6492240" cy="1656714"/>
            </a:xfrm>
            <a:custGeom>
              <a:avLst/>
              <a:gdLst/>
              <a:ahLst/>
              <a:cxnLst/>
              <a:rect l="l" t="t" r="r" b="b"/>
              <a:pathLst>
                <a:path w="6492240" h="1656714">
                  <a:moveTo>
                    <a:pt x="6491833" y="0"/>
                  </a:moveTo>
                  <a:lnTo>
                    <a:pt x="0" y="0"/>
                  </a:lnTo>
                  <a:lnTo>
                    <a:pt x="0" y="1656609"/>
                  </a:lnTo>
                  <a:lnTo>
                    <a:pt x="6491833" y="1656609"/>
                  </a:lnTo>
                  <a:lnTo>
                    <a:pt x="6491833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6806069" y="5037842"/>
              <a:ext cx="6492240" cy="1230630"/>
            </a:xfrm>
            <a:custGeom>
              <a:avLst/>
              <a:gdLst/>
              <a:ahLst/>
              <a:cxnLst/>
              <a:rect l="l" t="t" r="r" b="b"/>
              <a:pathLst>
                <a:path w="6492240" h="1230629">
                  <a:moveTo>
                    <a:pt x="348691" y="1161948"/>
                  </a:moveTo>
                  <a:lnTo>
                    <a:pt x="0" y="1161948"/>
                  </a:lnTo>
                  <a:lnTo>
                    <a:pt x="0" y="1205585"/>
                  </a:lnTo>
                  <a:lnTo>
                    <a:pt x="348691" y="1205585"/>
                  </a:lnTo>
                  <a:lnTo>
                    <a:pt x="348691" y="1161948"/>
                  </a:lnTo>
                  <a:close/>
                </a:path>
                <a:path w="6492240" h="1230629">
                  <a:moveTo>
                    <a:pt x="348691" y="882891"/>
                  </a:moveTo>
                  <a:lnTo>
                    <a:pt x="0" y="882891"/>
                  </a:lnTo>
                  <a:lnTo>
                    <a:pt x="0" y="926490"/>
                  </a:lnTo>
                  <a:lnTo>
                    <a:pt x="348691" y="926490"/>
                  </a:lnTo>
                  <a:lnTo>
                    <a:pt x="348691" y="882891"/>
                  </a:lnTo>
                  <a:close/>
                </a:path>
                <a:path w="6492240" h="1230629">
                  <a:moveTo>
                    <a:pt x="348691" y="593369"/>
                  </a:moveTo>
                  <a:lnTo>
                    <a:pt x="0" y="593369"/>
                  </a:lnTo>
                  <a:lnTo>
                    <a:pt x="0" y="636981"/>
                  </a:lnTo>
                  <a:lnTo>
                    <a:pt x="348691" y="636981"/>
                  </a:lnTo>
                  <a:lnTo>
                    <a:pt x="348691" y="593369"/>
                  </a:lnTo>
                  <a:close/>
                </a:path>
                <a:path w="6492240" h="1230629">
                  <a:moveTo>
                    <a:pt x="348691" y="307733"/>
                  </a:moveTo>
                  <a:lnTo>
                    <a:pt x="0" y="307733"/>
                  </a:lnTo>
                  <a:lnTo>
                    <a:pt x="0" y="351409"/>
                  </a:lnTo>
                  <a:lnTo>
                    <a:pt x="348691" y="351409"/>
                  </a:lnTo>
                  <a:lnTo>
                    <a:pt x="348691" y="307733"/>
                  </a:lnTo>
                  <a:close/>
                </a:path>
                <a:path w="6492240" h="1230629">
                  <a:moveTo>
                    <a:pt x="348691" y="29514"/>
                  </a:moveTo>
                  <a:lnTo>
                    <a:pt x="0" y="29514"/>
                  </a:lnTo>
                  <a:lnTo>
                    <a:pt x="0" y="73126"/>
                  </a:lnTo>
                  <a:lnTo>
                    <a:pt x="348691" y="73126"/>
                  </a:lnTo>
                  <a:lnTo>
                    <a:pt x="348691" y="29514"/>
                  </a:lnTo>
                  <a:close/>
                </a:path>
                <a:path w="6492240" h="1230629">
                  <a:moveTo>
                    <a:pt x="1597647" y="267804"/>
                  </a:moveTo>
                  <a:lnTo>
                    <a:pt x="1594929" y="229044"/>
                  </a:lnTo>
                  <a:lnTo>
                    <a:pt x="1584706" y="183756"/>
                  </a:lnTo>
                  <a:lnTo>
                    <a:pt x="1568704" y="148564"/>
                  </a:lnTo>
                  <a:lnTo>
                    <a:pt x="1520291" y="90868"/>
                  </a:lnTo>
                  <a:lnTo>
                    <a:pt x="1488935" y="67945"/>
                  </a:lnTo>
                  <a:lnTo>
                    <a:pt x="1453540" y="48729"/>
                  </a:lnTo>
                  <a:lnTo>
                    <a:pt x="1414627" y="33020"/>
                  </a:lnTo>
                  <a:lnTo>
                    <a:pt x="1372730" y="20599"/>
                  </a:lnTo>
                  <a:lnTo>
                    <a:pt x="1328381" y="11290"/>
                  </a:lnTo>
                  <a:lnTo>
                    <a:pt x="1282115" y="4889"/>
                  </a:lnTo>
                  <a:lnTo>
                    <a:pt x="1234465" y="1193"/>
                  </a:lnTo>
                  <a:lnTo>
                    <a:pt x="1185964" y="0"/>
                  </a:lnTo>
                  <a:lnTo>
                    <a:pt x="1139520" y="927"/>
                  </a:lnTo>
                  <a:lnTo>
                    <a:pt x="1093025" y="3848"/>
                  </a:lnTo>
                  <a:lnTo>
                    <a:pt x="1046784" y="8940"/>
                  </a:lnTo>
                  <a:lnTo>
                    <a:pt x="1001102" y="16383"/>
                  </a:lnTo>
                  <a:lnTo>
                    <a:pt x="956259" y="26377"/>
                  </a:lnTo>
                  <a:lnTo>
                    <a:pt x="912571" y="39090"/>
                  </a:lnTo>
                  <a:lnTo>
                    <a:pt x="870331" y="54711"/>
                  </a:lnTo>
                  <a:lnTo>
                    <a:pt x="829830" y="73418"/>
                  </a:lnTo>
                  <a:lnTo>
                    <a:pt x="791387" y="95415"/>
                  </a:lnTo>
                  <a:lnTo>
                    <a:pt x="755281" y="120878"/>
                  </a:lnTo>
                  <a:lnTo>
                    <a:pt x="721817" y="149974"/>
                  </a:lnTo>
                  <a:lnTo>
                    <a:pt x="691299" y="182918"/>
                  </a:lnTo>
                  <a:lnTo>
                    <a:pt x="664019" y="219862"/>
                  </a:lnTo>
                  <a:lnTo>
                    <a:pt x="640270" y="261010"/>
                  </a:lnTo>
                  <a:lnTo>
                    <a:pt x="620369" y="306552"/>
                  </a:lnTo>
                  <a:lnTo>
                    <a:pt x="604596" y="356666"/>
                  </a:lnTo>
                  <a:lnTo>
                    <a:pt x="596900" y="410032"/>
                  </a:lnTo>
                  <a:lnTo>
                    <a:pt x="597052" y="460375"/>
                  </a:lnTo>
                  <a:lnTo>
                    <a:pt x="605218" y="507060"/>
                  </a:lnTo>
                  <a:lnTo>
                    <a:pt x="621588" y="549465"/>
                  </a:lnTo>
                  <a:lnTo>
                    <a:pt x="646328" y="586930"/>
                  </a:lnTo>
                  <a:lnTo>
                    <a:pt x="679602" y="618871"/>
                  </a:lnTo>
                  <a:lnTo>
                    <a:pt x="721588" y="644626"/>
                  </a:lnTo>
                  <a:lnTo>
                    <a:pt x="775487" y="668210"/>
                  </a:lnTo>
                  <a:lnTo>
                    <a:pt x="829157" y="687501"/>
                  </a:lnTo>
                  <a:lnTo>
                    <a:pt x="881773" y="703440"/>
                  </a:lnTo>
                  <a:lnTo>
                    <a:pt x="932522" y="716953"/>
                  </a:lnTo>
                  <a:lnTo>
                    <a:pt x="1025131" y="740435"/>
                  </a:lnTo>
                  <a:lnTo>
                    <a:pt x="1065352" y="752271"/>
                  </a:lnTo>
                  <a:lnTo>
                    <a:pt x="1129538" y="780821"/>
                  </a:lnTo>
                  <a:lnTo>
                    <a:pt x="1166558" y="822058"/>
                  </a:lnTo>
                  <a:lnTo>
                    <a:pt x="1172845" y="849782"/>
                  </a:lnTo>
                  <a:lnTo>
                    <a:pt x="1169873" y="883488"/>
                  </a:lnTo>
                  <a:lnTo>
                    <a:pt x="1150251" y="925880"/>
                  </a:lnTo>
                  <a:lnTo>
                    <a:pt x="1115136" y="958862"/>
                  </a:lnTo>
                  <a:lnTo>
                    <a:pt x="1070140" y="982408"/>
                  </a:lnTo>
                  <a:lnTo>
                    <a:pt x="1020876" y="996530"/>
                  </a:lnTo>
                  <a:lnTo>
                    <a:pt x="972985" y="1001242"/>
                  </a:lnTo>
                  <a:lnTo>
                    <a:pt x="918387" y="996238"/>
                  </a:lnTo>
                  <a:lnTo>
                    <a:pt x="873213" y="981430"/>
                  </a:lnTo>
                  <a:lnTo>
                    <a:pt x="838695" y="957072"/>
                  </a:lnTo>
                  <a:lnTo>
                    <a:pt x="816089" y="923455"/>
                  </a:lnTo>
                  <a:lnTo>
                    <a:pt x="806640" y="880833"/>
                  </a:lnTo>
                  <a:lnTo>
                    <a:pt x="811580" y="829500"/>
                  </a:lnTo>
                  <a:lnTo>
                    <a:pt x="484365" y="829500"/>
                  </a:lnTo>
                  <a:lnTo>
                    <a:pt x="476148" y="883615"/>
                  </a:lnTo>
                  <a:lnTo>
                    <a:pt x="473621" y="932954"/>
                  </a:lnTo>
                  <a:lnTo>
                    <a:pt x="476516" y="977696"/>
                  </a:lnTo>
                  <a:lnTo>
                    <a:pt x="484517" y="1018032"/>
                  </a:lnTo>
                  <a:lnTo>
                    <a:pt x="497332" y="1054163"/>
                  </a:lnTo>
                  <a:lnTo>
                    <a:pt x="536282" y="1114577"/>
                  </a:lnTo>
                  <a:lnTo>
                    <a:pt x="591019" y="1160513"/>
                  </a:lnTo>
                  <a:lnTo>
                    <a:pt x="659218" y="1193520"/>
                  </a:lnTo>
                  <a:lnTo>
                    <a:pt x="697623" y="1205674"/>
                  </a:lnTo>
                  <a:lnTo>
                    <a:pt x="738530" y="1215174"/>
                  </a:lnTo>
                  <a:lnTo>
                    <a:pt x="781634" y="1222222"/>
                  </a:lnTo>
                  <a:lnTo>
                    <a:pt x="826643" y="1227010"/>
                  </a:lnTo>
                  <a:lnTo>
                    <a:pt x="873277" y="1229741"/>
                  </a:lnTo>
                  <a:lnTo>
                    <a:pt x="921219" y="1230617"/>
                  </a:lnTo>
                  <a:lnTo>
                    <a:pt x="972362" y="1229220"/>
                  </a:lnTo>
                  <a:lnTo>
                    <a:pt x="1023124" y="1225054"/>
                  </a:lnTo>
                  <a:lnTo>
                    <a:pt x="1073188" y="1218069"/>
                  </a:lnTo>
                  <a:lnTo>
                    <a:pt x="1122248" y="1208278"/>
                  </a:lnTo>
                  <a:lnTo>
                    <a:pt x="1169987" y="1195628"/>
                  </a:lnTo>
                  <a:lnTo>
                    <a:pt x="1216088" y="1180134"/>
                  </a:lnTo>
                  <a:lnTo>
                    <a:pt x="1260233" y="1161757"/>
                  </a:lnTo>
                  <a:lnTo>
                    <a:pt x="1302118" y="1140472"/>
                  </a:lnTo>
                  <a:lnTo>
                    <a:pt x="1341412" y="1116291"/>
                  </a:lnTo>
                  <a:lnTo>
                    <a:pt x="1377810" y="1089164"/>
                  </a:lnTo>
                  <a:lnTo>
                    <a:pt x="1411008" y="1059091"/>
                  </a:lnTo>
                  <a:lnTo>
                    <a:pt x="1440675" y="1026045"/>
                  </a:lnTo>
                  <a:lnTo>
                    <a:pt x="1458455" y="1001242"/>
                  </a:lnTo>
                  <a:lnTo>
                    <a:pt x="1466494" y="990028"/>
                  </a:lnTo>
                  <a:lnTo>
                    <a:pt x="1488173" y="950988"/>
                  </a:lnTo>
                  <a:lnTo>
                    <a:pt x="1505369" y="908926"/>
                  </a:lnTo>
                  <a:lnTo>
                    <a:pt x="1517789" y="863828"/>
                  </a:lnTo>
                  <a:lnTo>
                    <a:pt x="1526463" y="807440"/>
                  </a:lnTo>
                  <a:lnTo>
                    <a:pt x="1527556" y="757580"/>
                  </a:lnTo>
                  <a:lnTo>
                    <a:pt x="1521739" y="713778"/>
                  </a:lnTo>
                  <a:lnTo>
                    <a:pt x="1509649" y="675538"/>
                  </a:lnTo>
                  <a:lnTo>
                    <a:pt x="1469301" y="613803"/>
                  </a:lnTo>
                  <a:lnTo>
                    <a:pt x="1411757" y="568528"/>
                  </a:lnTo>
                  <a:lnTo>
                    <a:pt x="1342263" y="535825"/>
                  </a:lnTo>
                  <a:lnTo>
                    <a:pt x="1304671" y="522973"/>
                  </a:lnTo>
                  <a:lnTo>
                    <a:pt x="1266063" y="511822"/>
                  </a:lnTo>
                  <a:lnTo>
                    <a:pt x="1227086" y="501878"/>
                  </a:lnTo>
                  <a:lnTo>
                    <a:pt x="1150658" y="483654"/>
                  </a:lnTo>
                  <a:lnTo>
                    <a:pt x="1114513" y="474421"/>
                  </a:lnTo>
                  <a:lnTo>
                    <a:pt x="1064463" y="459676"/>
                  </a:lnTo>
                  <a:lnTo>
                    <a:pt x="1016800" y="441147"/>
                  </a:lnTo>
                  <a:lnTo>
                    <a:pt x="977925" y="416255"/>
                  </a:lnTo>
                  <a:lnTo>
                    <a:pt x="954265" y="382409"/>
                  </a:lnTo>
                  <a:lnTo>
                    <a:pt x="952258" y="337007"/>
                  </a:lnTo>
                  <a:lnTo>
                    <a:pt x="972540" y="295287"/>
                  </a:lnTo>
                  <a:lnTo>
                    <a:pt x="1010564" y="260934"/>
                  </a:lnTo>
                  <a:lnTo>
                    <a:pt x="1060335" y="237629"/>
                  </a:lnTo>
                  <a:lnTo>
                    <a:pt x="1115885" y="229044"/>
                  </a:lnTo>
                  <a:lnTo>
                    <a:pt x="1154633" y="231470"/>
                  </a:lnTo>
                  <a:lnTo>
                    <a:pt x="1213764" y="250469"/>
                  </a:lnTo>
                  <a:lnTo>
                    <a:pt x="1248956" y="286981"/>
                  </a:lnTo>
                  <a:lnTo>
                    <a:pt x="1259357" y="339166"/>
                  </a:lnTo>
                  <a:lnTo>
                    <a:pt x="1254417" y="371386"/>
                  </a:lnTo>
                  <a:lnTo>
                    <a:pt x="1581594" y="371386"/>
                  </a:lnTo>
                  <a:lnTo>
                    <a:pt x="1593507" y="317055"/>
                  </a:lnTo>
                  <a:lnTo>
                    <a:pt x="1597647" y="267804"/>
                  </a:lnTo>
                  <a:close/>
                </a:path>
                <a:path w="6492240" h="1230629">
                  <a:moveTo>
                    <a:pt x="2779204" y="24511"/>
                  </a:moveTo>
                  <a:lnTo>
                    <a:pt x="1879384" y="24511"/>
                  </a:lnTo>
                  <a:lnTo>
                    <a:pt x="1628279" y="1205801"/>
                  </a:lnTo>
                  <a:lnTo>
                    <a:pt x="2528112" y="1205801"/>
                  </a:lnTo>
                  <a:lnTo>
                    <a:pt x="2576906" y="976693"/>
                  </a:lnTo>
                  <a:lnTo>
                    <a:pt x="2004250" y="976693"/>
                  </a:lnTo>
                  <a:lnTo>
                    <a:pt x="2057425" y="726376"/>
                  </a:lnTo>
                  <a:lnTo>
                    <a:pt x="2584246" y="726376"/>
                  </a:lnTo>
                  <a:lnTo>
                    <a:pt x="2632786" y="497420"/>
                  </a:lnTo>
                  <a:lnTo>
                    <a:pt x="2105964" y="497420"/>
                  </a:lnTo>
                  <a:lnTo>
                    <a:pt x="2157768" y="253555"/>
                  </a:lnTo>
                  <a:lnTo>
                    <a:pt x="2730411" y="253555"/>
                  </a:lnTo>
                  <a:lnTo>
                    <a:pt x="2779204" y="24511"/>
                  </a:lnTo>
                  <a:close/>
                </a:path>
                <a:path w="6492240" h="1230629">
                  <a:moveTo>
                    <a:pt x="4115854" y="24511"/>
                  </a:moveTo>
                  <a:lnTo>
                    <a:pt x="3821379" y="24511"/>
                  </a:lnTo>
                  <a:lnTo>
                    <a:pt x="3634879" y="901433"/>
                  </a:lnTo>
                  <a:lnTo>
                    <a:pt x="3631057" y="904773"/>
                  </a:lnTo>
                  <a:lnTo>
                    <a:pt x="3487813" y="301078"/>
                  </a:lnTo>
                  <a:lnTo>
                    <a:pt x="3422192" y="24511"/>
                  </a:lnTo>
                  <a:lnTo>
                    <a:pt x="2964078" y="24511"/>
                  </a:lnTo>
                  <a:lnTo>
                    <a:pt x="2712948" y="1205801"/>
                  </a:lnTo>
                  <a:lnTo>
                    <a:pt x="3007461" y="1205801"/>
                  </a:lnTo>
                  <a:lnTo>
                    <a:pt x="3199714" y="301078"/>
                  </a:lnTo>
                  <a:lnTo>
                    <a:pt x="3202978" y="301078"/>
                  </a:lnTo>
                  <a:lnTo>
                    <a:pt x="3411550" y="1205801"/>
                  </a:lnTo>
                  <a:lnTo>
                    <a:pt x="3864762" y="1205801"/>
                  </a:lnTo>
                  <a:lnTo>
                    <a:pt x="3928745" y="904773"/>
                  </a:lnTo>
                  <a:lnTo>
                    <a:pt x="4115854" y="24511"/>
                  </a:lnTo>
                  <a:close/>
                </a:path>
                <a:path w="6492240" h="1230629">
                  <a:moveTo>
                    <a:pt x="5317591" y="1205801"/>
                  </a:moveTo>
                  <a:lnTo>
                    <a:pt x="5275567" y="975106"/>
                  </a:lnTo>
                  <a:lnTo>
                    <a:pt x="5233860" y="746061"/>
                  </a:lnTo>
                  <a:lnTo>
                    <a:pt x="5144465" y="255181"/>
                  </a:lnTo>
                  <a:lnTo>
                    <a:pt x="5102453" y="24511"/>
                  </a:lnTo>
                  <a:lnTo>
                    <a:pt x="4886769" y="24511"/>
                  </a:lnTo>
                  <a:lnTo>
                    <a:pt x="4886769" y="746061"/>
                  </a:lnTo>
                  <a:lnTo>
                    <a:pt x="4571009" y="746061"/>
                  </a:lnTo>
                  <a:lnTo>
                    <a:pt x="4835753" y="255181"/>
                  </a:lnTo>
                  <a:lnTo>
                    <a:pt x="4840643" y="255181"/>
                  </a:lnTo>
                  <a:lnTo>
                    <a:pt x="4886769" y="746061"/>
                  </a:lnTo>
                  <a:lnTo>
                    <a:pt x="4886769" y="24511"/>
                  </a:lnTo>
                  <a:lnTo>
                    <a:pt x="4703229" y="24511"/>
                  </a:lnTo>
                  <a:lnTo>
                    <a:pt x="3985780" y="1205801"/>
                  </a:lnTo>
                  <a:lnTo>
                    <a:pt x="4313047" y="1205801"/>
                  </a:lnTo>
                  <a:lnTo>
                    <a:pt x="4439005" y="975106"/>
                  </a:lnTo>
                  <a:lnTo>
                    <a:pt x="4918392" y="975106"/>
                  </a:lnTo>
                  <a:lnTo>
                    <a:pt x="4947831" y="1205801"/>
                  </a:lnTo>
                  <a:lnTo>
                    <a:pt x="5317591" y="1205801"/>
                  </a:lnTo>
                  <a:close/>
                </a:path>
                <a:path w="6492240" h="1230629">
                  <a:moveTo>
                    <a:pt x="6020232" y="24511"/>
                  </a:moveTo>
                  <a:lnTo>
                    <a:pt x="5693041" y="24511"/>
                  </a:lnTo>
                  <a:lnTo>
                    <a:pt x="5441874" y="1205801"/>
                  </a:lnTo>
                  <a:lnTo>
                    <a:pt x="5769140" y="1205801"/>
                  </a:lnTo>
                  <a:lnTo>
                    <a:pt x="6020232" y="24511"/>
                  </a:lnTo>
                  <a:close/>
                </a:path>
                <a:path w="6492240" h="1230629">
                  <a:moveTo>
                    <a:pt x="6491808" y="1161948"/>
                  </a:moveTo>
                  <a:lnTo>
                    <a:pt x="6143117" y="1161948"/>
                  </a:lnTo>
                  <a:lnTo>
                    <a:pt x="6143117" y="1205585"/>
                  </a:lnTo>
                  <a:lnTo>
                    <a:pt x="6491808" y="1205585"/>
                  </a:lnTo>
                  <a:lnTo>
                    <a:pt x="6491808" y="1161948"/>
                  </a:lnTo>
                  <a:close/>
                </a:path>
                <a:path w="6492240" h="1230629">
                  <a:moveTo>
                    <a:pt x="6491808" y="882891"/>
                  </a:moveTo>
                  <a:lnTo>
                    <a:pt x="6143117" y="882891"/>
                  </a:lnTo>
                  <a:lnTo>
                    <a:pt x="6143117" y="926490"/>
                  </a:lnTo>
                  <a:lnTo>
                    <a:pt x="6491808" y="926490"/>
                  </a:lnTo>
                  <a:lnTo>
                    <a:pt x="6491808" y="882891"/>
                  </a:lnTo>
                  <a:close/>
                </a:path>
                <a:path w="6492240" h="1230629">
                  <a:moveTo>
                    <a:pt x="6491808" y="593369"/>
                  </a:moveTo>
                  <a:lnTo>
                    <a:pt x="6143117" y="593369"/>
                  </a:lnTo>
                  <a:lnTo>
                    <a:pt x="6143117" y="636981"/>
                  </a:lnTo>
                  <a:lnTo>
                    <a:pt x="6491808" y="636981"/>
                  </a:lnTo>
                  <a:lnTo>
                    <a:pt x="6491808" y="593369"/>
                  </a:lnTo>
                  <a:close/>
                </a:path>
                <a:path w="6492240" h="1230629">
                  <a:moveTo>
                    <a:pt x="6491808" y="307733"/>
                  </a:moveTo>
                  <a:lnTo>
                    <a:pt x="6143117" y="307733"/>
                  </a:lnTo>
                  <a:lnTo>
                    <a:pt x="6143117" y="351409"/>
                  </a:lnTo>
                  <a:lnTo>
                    <a:pt x="6491808" y="351409"/>
                  </a:lnTo>
                  <a:lnTo>
                    <a:pt x="6491808" y="307733"/>
                  </a:lnTo>
                  <a:close/>
                </a:path>
                <a:path w="6492240" h="1230629">
                  <a:moveTo>
                    <a:pt x="6491808" y="29514"/>
                  </a:moveTo>
                  <a:lnTo>
                    <a:pt x="6143117" y="29514"/>
                  </a:lnTo>
                  <a:lnTo>
                    <a:pt x="6143117" y="73126"/>
                  </a:lnTo>
                  <a:lnTo>
                    <a:pt x="6491808" y="73126"/>
                  </a:lnTo>
                  <a:lnTo>
                    <a:pt x="6491808" y="295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7" name="object 72">
            <a:extLst>
              <a:ext uri="{FF2B5EF4-FFF2-40B4-BE49-F238E27FC236}">
                <a16:creationId xmlns:a16="http://schemas.microsoft.com/office/drawing/2014/main" id="{78920791-8344-9453-2551-0F852942740C}"/>
              </a:ext>
            </a:extLst>
          </p:cNvPr>
          <p:cNvSpPr txBox="1">
            <a:spLocks/>
          </p:cNvSpPr>
          <p:nvPr/>
        </p:nvSpPr>
        <p:spPr>
          <a:xfrm>
            <a:off x="428" y="4188538"/>
            <a:ext cx="12241203" cy="561385"/>
          </a:xfrm>
          <a:prstGeom prst="rect">
            <a:avLst/>
          </a:prstGeom>
        </p:spPr>
        <p:txBody>
          <a:bodyPr vert="horz" wrap="square" lIns="0" tIns="7316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7620" marR="2540" algn="ctr">
              <a:lnSpc>
                <a:spcPct val="100200"/>
              </a:lnSpc>
              <a:spcBef>
                <a:spcPts val="58"/>
              </a:spcBef>
            </a:pPr>
            <a:r>
              <a:rPr lang="pt-BR" sz="3600" b="1" kern="0" spc="6">
                <a:solidFill>
                  <a:srgbClr val="FFFFFF"/>
                </a:solidFill>
                <a:latin typeface="Montserrat ExtraBold"/>
              </a:rPr>
              <a:t>Programação em Python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868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/>
              <a:t>Trabalhando com </a:t>
            </a:r>
            <a:r>
              <a:rPr lang="pt-BR" sz="2400" b="1" err="1"/>
              <a:t>String</a:t>
            </a:r>
            <a:r>
              <a:rPr lang="pt-BR" sz="2400" b="1"/>
              <a:t> em Python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E67CA79-5F81-1E55-3241-CE4E6D302C8D}"/>
              </a:ext>
            </a:extLst>
          </p:cNvPr>
          <p:cNvSpPr txBox="1"/>
          <p:nvPr/>
        </p:nvSpPr>
        <p:spPr>
          <a:xfrm>
            <a:off x="640033" y="915866"/>
            <a:ext cx="834734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solidFill>
                  <a:srgbClr val="000000"/>
                </a:solidFill>
                <a:latin typeface="Calibri"/>
                <a:cs typeface="Calibri"/>
              </a:rPr>
              <a:t>Algumas operações básicas</a:t>
            </a:r>
          </a:p>
          <a:p>
            <a:endParaRPr lang="pt-BR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Concatenação de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strings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em Python: "Somar" e "multiplicar"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strings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:</a:t>
            </a:r>
          </a:p>
        </p:txBody>
      </p:sp>
      <p:pic>
        <p:nvPicPr>
          <p:cNvPr id="16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274AB92-8FA1-7C51-E0F4-18D9A58EB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58" y="1834548"/>
            <a:ext cx="9741337" cy="450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4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/>
              <a:t>Trabalhando com </a:t>
            </a:r>
            <a:r>
              <a:rPr lang="pt-BR" sz="2400" b="1" err="1"/>
              <a:t>String</a:t>
            </a:r>
            <a:r>
              <a:rPr lang="pt-BR" sz="2400" b="1"/>
              <a:t> em Python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37D9833-0FD9-71D5-9DC8-F25EDA6B6F4E}"/>
              </a:ext>
            </a:extLst>
          </p:cNvPr>
          <p:cNvSpPr txBox="1"/>
          <p:nvPr/>
        </p:nvSpPr>
        <p:spPr>
          <a:xfrm>
            <a:off x="675475" y="915865"/>
            <a:ext cx="834734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solidFill>
                  <a:srgbClr val="000000"/>
                </a:solidFill>
                <a:latin typeface="Calibri"/>
                <a:cs typeface="Calibri"/>
              </a:rPr>
              <a:t>Algumas operações básicas</a:t>
            </a:r>
          </a:p>
          <a:p>
            <a:endParaRPr lang="pt-BR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Concatenação de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strings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em Python: "Somar" e "multiplicar"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strings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:</a:t>
            </a: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A5971402-5144-B8A3-8412-C15288CB1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889" y="5447184"/>
            <a:ext cx="2743200" cy="942193"/>
          </a:xfrm>
          <a:prstGeom prst="rect">
            <a:avLst/>
          </a:prstGeom>
        </p:spPr>
      </p:pic>
      <p:pic>
        <p:nvPicPr>
          <p:cNvPr id="14" name="Imagem 6" descr="Texto&#10;&#10;Descrição gerada automaticamente">
            <a:extLst>
              <a:ext uri="{FF2B5EF4-FFF2-40B4-BE49-F238E27FC236}">
                <a16:creationId xmlns:a16="http://schemas.microsoft.com/office/drawing/2014/main" id="{981621DE-8E04-93F0-61AD-7EB4E7560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79" y="2218158"/>
            <a:ext cx="8961820" cy="208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28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/>
              <a:t>Trabalhando com </a:t>
            </a:r>
            <a:r>
              <a:rPr lang="pt-BR" sz="2400" b="1" err="1"/>
              <a:t>String</a:t>
            </a:r>
            <a:r>
              <a:rPr lang="pt-BR" sz="2400" b="1"/>
              <a:t> em Python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570A451-9C70-54DE-3517-96F657D58DA3}"/>
              </a:ext>
            </a:extLst>
          </p:cNvPr>
          <p:cNvSpPr txBox="1"/>
          <p:nvPr/>
        </p:nvSpPr>
        <p:spPr>
          <a:xfrm>
            <a:off x="710917" y="915865"/>
            <a:ext cx="834734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solidFill>
                  <a:srgbClr val="000000"/>
                </a:solidFill>
                <a:latin typeface="Calibri"/>
                <a:cs typeface="Calibri"/>
              </a:rPr>
              <a:t>Algumas operações básicas</a:t>
            </a:r>
          </a:p>
          <a:p>
            <a:endParaRPr lang="pt-BR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Composição e personalização de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strings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. Podemos alterar o formato das saídas:</a:t>
            </a:r>
          </a:p>
        </p:txBody>
      </p:sp>
      <p:pic>
        <p:nvPicPr>
          <p:cNvPr id="13" name="Imagem 9">
            <a:extLst>
              <a:ext uri="{FF2B5EF4-FFF2-40B4-BE49-F238E27FC236}">
                <a16:creationId xmlns:a16="http://schemas.microsoft.com/office/drawing/2014/main" id="{61EB8157-7799-1443-7CD5-3FB367353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889" y="5482626"/>
            <a:ext cx="2743200" cy="942193"/>
          </a:xfrm>
          <a:prstGeom prst="rect">
            <a:avLst/>
          </a:prstGeom>
        </p:spPr>
      </p:pic>
      <p:pic>
        <p:nvPicPr>
          <p:cNvPr id="16" name="Imagem 6" descr="Texto&#10;&#10;Descrição gerada automaticamente">
            <a:extLst>
              <a:ext uri="{FF2B5EF4-FFF2-40B4-BE49-F238E27FC236}">
                <a16:creationId xmlns:a16="http://schemas.microsoft.com/office/drawing/2014/main" id="{D311D465-8B70-21E1-AC2E-5F2548D73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6" y="2492752"/>
            <a:ext cx="8707820" cy="363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44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/>
              <a:t>Trabalhando com </a:t>
            </a:r>
            <a:r>
              <a:rPr lang="pt-BR" sz="2400" b="1" err="1"/>
              <a:t>String</a:t>
            </a:r>
            <a:r>
              <a:rPr lang="pt-BR" sz="2400" b="1"/>
              <a:t> em Python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9B980AD-42B5-9DB3-8C8F-E8F96241377F}"/>
              </a:ext>
            </a:extLst>
          </p:cNvPr>
          <p:cNvSpPr txBox="1"/>
          <p:nvPr/>
        </p:nvSpPr>
        <p:spPr>
          <a:xfrm>
            <a:off x="693195" y="915865"/>
            <a:ext cx="834734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solidFill>
                  <a:srgbClr val="000000"/>
                </a:solidFill>
                <a:latin typeface="Calibri"/>
                <a:cs typeface="Calibri"/>
              </a:rPr>
              <a:t>Algumas operações básicas</a:t>
            </a:r>
          </a:p>
          <a:p>
            <a:endParaRPr lang="pt-BR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Composição e personalização de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strings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. Podemos alterar o formato das saídas:</a:t>
            </a: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0D649005-85D8-9692-900C-CA7BFCB16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889" y="5491487"/>
            <a:ext cx="2743200" cy="942193"/>
          </a:xfrm>
          <a:prstGeom prst="rect">
            <a:avLst/>
          </a:prstGeom>
        </p:spPr>
      </p:pic>
      <p:pic>
        <p:nvPicPr>
          <p:cNvPr id="15" name="Imagem 6" descr="Texto&#10;&#10;Descrição gerada automaticamente">
            <a:extLst>
              <a:ext uri="{FF2B5EF4-FFF2-40B4-BE49-F238E27FC236}">
                <a16:creationId xmlns:a16="http://schemas.microsoft.com/office/drawing/2014/main" id="{D1E51867-46B4-1423-919A-E62D887D5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167" y="2555707"/>
            <a:ext cx="5143062" cy="209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25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/>
              <a:t>Trabalhando com </a:t>
            </a:r>
            <a:r>
              <a:rPr lang="pt-BR" sz="2400" b="1" err="1"/>
              <a:t>String</a:t>
            </a:r>
            <a:r>
              <a:rPr lang="pt-BR" sz="2400" b="1"/>
              <a:t> em Python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F6B354A-8CDB-18B2-F141-A59FA4955A9F}"/>
              </a:ext>
            </a:extLst>
          </p:cNvPr>
          <p:cNvSpPr txBox="1"/>
          <p:nvPr/>
        </p:nvSpPr>
        <p:spPr>
          <a:xfrm>
            <a:off x="693196" y="862703"/>
            <a:ext cx="834734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solidFill>
                  <a:srgbClr val="000000"/>
                </a:solidFill>
                <a:latin typeface="Calibri"/>
                <a:cs typeface="Calibri"/>
              </a:rPr>
              <a:t>Algumas operações básicas</a:t>
            </a:r>
          </a:p>
          <a:p>
            <a:endParaRPr lang="pt-BR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Composição e personalização de variáveis.</a:t>
            </a:r>
          </a:p>
        </p:txBody>
      </p:sp>
      <p:pic>
        <p:nvPicPr>
          <p:cNvPr id="16" name="Imagem 6" descr="Texto&#10;&#10;Descrição gerada automaticamente">
            <a:extLst>
              <a:ext uri="{FF2B5EF4-FFF2-40B4-BE49-F238E27FC236}">
                <a16:creationId xmlns:a16="http://schemas.microsoft.com/office/drawing/2014/main" id="{1E98A41B-51C7-79A5-BF4E-B0829E77C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48" y="1795786"/>
            <a:ext cx="9828923" cy="2292796"/>
          </a:xfrm>
          <a:prstGeom prst="rect">
            <a:avLst/>
          </a:prstGeom>
        </p:spPr>
      </p:pic>
      <p:pic>
        <p:nvPicPr>
          <p:cNvPr id="18" name="Imagem 9" descr="Tabela&#10;&#10;Descrição gerada automaticamente">
            <a:extLst>
              <a:ext uri="{FF2B5EF4-FFF2-40B4-BE49-F238E27FC236}">
                <a16:creationId xmlns:a16="http://schemas.microsoft.com/office/drawing/2014/main" id="{AF5453BA-B880-9995-517B-524473AEB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744" y="4241982"/>
            <a:ext cx="3723679" cy="1915065"/>
          </a:xfrm>
          <a:prstGeom prst="rect">
            <a:avLst/>
          </a:prstGeom>
        </p:spPr>
      </p:pic>
      <p:pic>
        <p:nvPicPr>
          <p:cNvPr id="20" name="Imagem 9">
            <a:extLst>
              <a:ext uri="{FF2B5EF4-FFF2-40B4-BE49-F238E27FC236}">
                <a16:creationId xmlns:a16="http://schemas.microsoft.com/office/drawing/2014/main" id="{7700EE52-3A9C-5442-2361-EEC27C9B7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889" y="5464905"/>
            <a:ext cx="2743200" cy="94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6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/>
              <a:t>Trabalhando com </a:t>
            </a:r>
            <a:r>
              <a:rPr lang="pt-BR" sz="2400" b="1" err="1"/>
              <a:t>String</a:t>
            </a:r>
            <a:r>
              <a:rPr lang="pt-BR" sz="2400" b="1"/>
              <a:t> em Python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E10BB41-CB0F-BD09-3B9F-709F1596B194}"/>
              </a:ext>
            </a:extLst>
          </p:cNvPr>
          <p:cNvSpPr txBox="1"/>
          <p:nvPr/>
        </p:nvSpPr>
        <p:spPr>
          <a:xfrm>
            <a:off x="710917" y="916522"/>
            <a:ext cx="8347344" cy="18774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solidFill>
                  <a:srgbClr val="000000"/>
                </a:solidFill>
                <a:latin typeface="Calibri"/>
                <a:cs typeface="Calibri"/>
              </a:rPr>
              <a:t>Algumas operações básicas</a:t>
            </a:r>
          </a:p>
          <a:p>
            <a:endParaRPr lang="pt-BR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Composição e personalização de variáveis através do '</a:t>
            </a:r>
            <a:r>
              <a:rPr lang="pt-BR" sz="16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format</a:t>
            </a:r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'.</a:t>
            </a:r>
          </a:p>
          <a:p>
            <a:pPr marL="285750" indent="-285750">
              <a:buFont typeface="Arial"/>
              <a:buChar char="•"/>
            </a:pPr>
            <a:endParaRPr lang="pt-BR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sz="1600">
                <a:ea typeface="+mn-lt"/>
                <a:cs typeface="+mn-lt"/>
              </a:rPr>
              <a:t>As composições usando '%' estão ficando obsoletas. A forma mais moderna de se realizar a composição das variáveis é através do '</a:t>
            </a:r>
            <a:r>
              <a:rPr lang="pt-BR" sz="1600" err="1">
                <a:ea typeface="+mn-lt"/>
                <a:cs typeface="+mn-lt"/>
              </a:rPr>
              <a:t>format</a:t>
            </a:r>
            <a:r>
              <a:rPr lang="pt-BR" sz="1600">
                <a:ea typeface="+mn-lt"/>
                <a:cs typeface="+mn-lt"/>
              </a:rPr>
              <a:t>'. Vejamos como ficaria o exemplo anterior usando '</a:t>
            </a:r>
            <a:r>
              <a:rPr lang="pt-BR" sz="1600" err="1">
                <a:ea typeface="+mn-lt"/>
                <a:cs typeface="+mn-lt"/>
              </a:rPr>
              <a:t>format</a:t>
            </a:r>
            <a:r>
              <a:rPr lang="pt-BR" sz="1600">
                <a:ea typeface="+mn-lt"/>
                <a:cs typeface="+mn-lt"/>
              </a:rPr>
              <a:t>':</a:t>
            </a:r>
            <a:endParaRPr lang="pt-BR" sz="1600">
              <a:ea typeface="Calibri"/>
              <a:cs typeface="Calibri"/>
            </a:endParaRPr>
          </a:p>
        </p:txBody>
      </p:sp>
      <p:pic>
        <p:nvPicPr>
          <p:cNvPr id="12" name="Imagem 9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A91B67A4-9CC2-0CAE-25D5-204D659A3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92" y="2793532"/>
            <a:ext cx="9587088" cy="355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0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/>
              <a:t>Trabalhando com </a:t>
            </a:r>
            <a:r>
              <a:rPr lang="pt-BR" sz="2400" b="1" err="1"/>
              <a:t>String</a:t>
            </a:r>
            <a:r>
              <a:rPr lang="pt-BR" sz="2400" b="1"/>
              <a:t> em Python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3554856-AC48-4E3F-05F6-67F7E8B780D2}"/>
              </a:ext>
            </a:extLst>
          </p:cNvPr>
          <p:cNvSpPr txBox="1"/>
          <p:nvPr/>
        </p:nvSpPr>
        <p:spPr>
          <a:xfrm>
            <a:off x="755219" y="916522"/>
            <a:ext cx="8347344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solidFill>
                  <a:srgbClr val="000000"/>
                </a:solidFill>
                <a:latin typeface="Calibri"/>
                <a:cs typeface="Calibri"/>
              </a:rPr>
              <a:t>Algumas operações básicas</a:t>
            </a:r>
          </a:p>
          <a:p>
            <a:endParaRPr lang="pt-BR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Composição e personalização de variáveis através do '</a:t>
            </a:r>
            <a:r>
              <a:rPr lang="pt-BR" sz="16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format</a:t>
            </a:r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'.</a:t>
            </a:r>
          </a:p>
          <a:p>
            <a:pPr marL="285750" indent="-285750">
              <a:buFont typeface="Arial"/>
              <a:buChar char="•"/>
            </a:pPr>
            <a:endParaRPr lang="pt-BR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sz="1600">
                <a:ea typeface="+mn-lt"/>
                <a:cs typeface="+mn-lt"/>
              </a:rPr>
              <a:t>Saída:</a:t>
            </a:r>
            <a:endParaRPr lang="pt-BR" sz="1600">
              <a:ea typeface="Calibri"/>
              <a:cs typeface="Calibri"/>
            </a:endParaRPr>
          </a:p>
        </p:txBody>
      </p:sp>
      <p:pic>
        <p:nvPicPr>
          <p:cNvPr id="13" name="Imagem 6" descr="Texto&#10;&#10;Descrição gerada automaticamente">
            <a:extLst>
              <a:ext uri="{FF2B5EF4-FFF2-40B4-BE49-F238E27FC236}">
                <a16:creationId xmlns:a16="http://schemas.microsoft.com/office/drawing/2014/main" id="{51156652-234D-37E1-730A-B8C0C5A6C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92" y="2650955"/>
            <a:ext cx="8705636" cy="1426464"/>
          </a:xfrm>
          <a:prstGeom prst="rect">
            <a:avLst/>
          </a:prstGeom>
        </p:spPr>
      </p:pic>
      <p:pic>
        <p:nvPicPr>
          <p:cNvPr id="15" name="Imagem 9">
            <a:extLst>
              <a:ext uri="{FF2B5EF4-FFF2-40B4-BE49-F238E27FC236}">
                <a16:creationId xmlns:a16="http://schemas.microsoft.com/office/drawing/2014/main" id="{48B36F14-7F29-7A71-C986-163B6FBFF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4889" y="5464905"/>
            <a:ext cx="2743200" cy="94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24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/>
              <a:t>Trabalhando com </a:t>
            </a:r>
            <a:r>
              <a:rPr lang="pt-BR" sz="2400" b="1" err="1"/>
              <a:t>String</a:t>
            </a:r>
            <a:r>
              <a:rPr lang="pt-BR" sz="2400" b="1"/>
              <a:t> em Python</a:t>
            </a:r>
          </a:p>
        </p:txBody>
      </p:sp>
      <p:pic>
        <p:nvPicPr>
          <p:cNvPr id="15" name="Imagem 9">
            <a:extLst>
              <a:ext uri="{FF2B5EF4-FFF2-40B4-BE49-F238E27FC236}">
                <a16:creationId xmlns:a16="http://schemas.microsoft.com/office/drawing/2014/main" id="{48B36F14-7F29-7A71-C986-163B6FBFF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889" y="5464905"/>
            <a:ext cx="2743200" cy="94219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478966A-5F5E-A9E3-7EC4-45F56D814E20}"/>
              </a:ext>
            </a:extLst>
          </p:cNvPr>
          <p:cNvSpPr txBox="1"/>
          <p:nvPr/>
        </p:nvSpPr>
        <p:spPr>
          <a:xfrm>
            <a:off x="746359" y="916522"/>
            <a:ext cx="8347344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solidFill>
                  <a:srgbClr val="000000"/>
                </a:solidFill>
                <a:latin typeface="Calibri"/>
                <a:cs typeface="Calibri"/>
              </a:rPr>
              <a:t>Algumas operações básicas</a:t>
            </a:r>
          </a:p>
          <a:p>
            <a:endParaRPr lang="pt-BR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 partir da versão 3.6 o '</a:t>
            </a:r>
            <a:r>
              <a:rPr lang="pt-BR" sz="16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format</a:t>
            </a:r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' evoluiu e agora pode ser usado através do f-</a:t>
            </a:r>
            <a:r>
              <a:rPr lang="pt-BR" sz="16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string</a:t>
            </a:r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:</a:t>
            </a:r>
            <a:endParaRPr lang="pt-BR" sz="1600">
              <a:ea typeface="Calibri"/>
              <a:cs typeface="Calibri"/>
            </a:endParaRPr>
          </a:p>
        </p:txBody>
      </p:sp>
      <p:pic>
        <p:nvPicPr>
          <p:cNvPr id="12" name="Imagem 6" descr="Texto&#10;&#10;Descrição gerada automaticamente">
            <a:extLst>
              <a:ext uri="{FF2B5EF4-FFF2-40B4-BE49-F238E27FC236}">
                <a16:creationId xmlns:a16="http://schemas.microsoft.com/office/drawing/2014/main" id="{AD24570E-542C-D8DE-E029-3587E2ECA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72" y="1977566"/>
            <a:ext cx="9478579" cy="2023543"/>
          </a:xfrm>
          <a:prstGeom prst="rect">
            <a:avLst/>
          </a:prstGeom>
        </p:spPr>
      </p:pic>
      <p:pic>
        <p:nvPicPr>
          <p:cNvPr id="16" name="Imagem 9">
            <a:extLst>
              <a:ext uri="{FF2B5EF4-FFF2-40B4-BE49-F238E27FC236}">
                <a16:creationId xmlns:a16="http://schemas.microsoft.com/office/drawing/2014/main" id="{4903574F-37B1-A810-EDE2-95ABA6EA9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09" y="4227115"/>
            <a:ext cx="8339958" cy="93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44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/>
              <a:t>Trabalhando com </a:t>
            </a:r>
            <a:r>
              <a:rPr lang="pt-BR" sz="2400" b="1" err="1"/>
              <a:t>String</a:t>
            </a:r>
            <a:r>
              <a:rPr lang="pt-BR" sz="2400" b="1"/>
              <a:t> em Python</a:t>
            </a:r>
          </a:p>
        </p:txBody>
      </p:sp>
      <p:pic>
        <p:nvPicPr>
          <p:cNvPr id="15" name="Imagem 9">
            <a:extLst>
              <a:ext uri="{FF2B5EF4-FFF2-40B4-BE49-F238E27FC236}">
                <a16:creationId xmlns:a16="http://schemas.microsoft.com/office/drawing/2014/main" id="{48B36F14-7F29-7A71-C986-163B6FBFF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889" y="5464905"/>
            <a:ext cx="2743200" cy="94219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CB48641-CE5F-A634-E5FF-4DFA2E2CC264}"/>
              </a:ext>
            </a:extLst>
          </p:cNvPr>
          <p:cNvSpPr txBox="1"/>
          <p:nvPr/>
        </p:nvSpPr>
        <p:spPr>
          <a:xfrm>
            <a:off x="684335" y="863359"/>
            <a:ext cx="8347344" cy="46782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solidFill>
                  <a:srgbClr val="000000"/>
                </a:solidFill>
                <a:latin typeface="Calibri"/>
                <a:cs typeface="Calibri"/>
              </a:rPr>
              <a:t>Fatiamento de </a:t>
            </a:r>
            <a:r>
              <a:rPr lang="pt-BR" b="1" err="1">
                <a:solidFill>
                  <a:srgbClr val="000000"/>
                </a:solidFill>
                <a:latin typeface="Calibri"/>
                <a:cs typeface="Calibri"/>
              </a:rPr>
              <a:t>Strings</a:t>
            </a:r>
            <a:endParaRPr lang="pt-BR" b="1" err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Em Python podemos pegar intervalos das </a:t>
            </a:r>
            <a:r>
              <a:rPr lang="pt-BR" sz="16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strings</a:t>
            </a:r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(fatiar). Em muitos casos essa função de fatiamento pode ser muito útil em nosso código. Pode facilitar a lógica em muitos casos:</a:t>
            </a:r>
          </a:p>
          <a:p>
            <a:pPr marL="285750" indent="-285750">
              <a:buFont typeface="Arial"/>
              <a:buChar char="•"/>
            </a:pPr>
            <a:endParaRPr lang="pt-BR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pt-BR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 sz="16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 sz="16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fontAlgn="base"/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3" name="Imagem 10" descr="Texto, Carta&#10;&#10;Descrição gerada automaticamente">
            <a:extLst>
              <a:ext uri="{FF2B5EF4-FFF2-40B4-BE49-F238E27FC236}">
                <a16:creationId xmlns:a16="http://schemas.microsoft.com/office/drawing/2014/main" id="{C4B28156-059C-57AF-73F0-7E32885E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61" y="4435974"/>
            <a:ext cx="1836970" cy="1949838"/>
          </a:xfrm>
          <a:prstGeom prst="rect">
            <a:avLst/>
          </a:prstGeom>
        </p:spPr>
      </p:pic>
      <p:pic>
        <p:nvPicPr>
          <p:cNvPr id="17" name="Imagem 11" descr="Texto&#10;&#10;Descrição gerada automaticamente">
            <a:extLst>
              <a:ext uri="{FF2B5EF4-FFF2-40B4-BE49-F238E27FC236}">
                <a16:creationId xmlns:a16="http://schemas.microsoft.com/office/drawing/2014/main" id="{A64F2AF1-AB37-6B20-DDA2-83DDEFA6B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80" y="1711635"/>
            <a:ext cx="9452303" cy="26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32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/>
              <a:t>Trabalhando com </a:t>
            </a:r>
            <a:r>
              <a:rPr lang="pt-BR" sz="2400" b="1" err="1"/>
              <a:t>String</a:t>
            </a:r>
            <a:r>
              <a:rPr lang="pt-BR" sz="2400" b="1"/>
              <a:t> em Python</a:t>
            </a:r>
          </a:p>
        </p:txBody>
      </p:sp>
      <p:pic>
        <p:nvPicPr>
          <p:cNvPr id="15" name="Imagem 9">
            <a:extLst>
              <a:ext uri="{FF2B5EF4-FFF2-40B4-BE49-F238E27FC236}">
                <a16:creationId xmlns:a16="http://schemas.microsoft.com/office/drawing/2014/main" id="{48B36F14-7F29-7A71-C986-163B6FBFF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889" y="5464905"/>
            <a:ext cx="2743200" cy="94219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ED6352F-8162-8DCD-49AF-043F62152842}"/>
              </a:ext>
            </a:extLst>
          </p:cNvPr>
          <p:cNvSpPr txBox="1"/>
          <p:nvPr/>
        </p:nvSpPr>
        <p:spPr>
          <a:xfrm>
            <a:off x="640033" y="916521"/>
            <a:ext cx="8023445" cy="51090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solidFill>
                  <a:srgbClr val="000000"/>
                </a:solidFill>
                <a:latin typeface="Calibri"/>
                <a:cs typeface="Calibri"/>
              </a:rPr>
              <a:t>Atividades de fixação:</a:t>
            </a:r>
          </a:p>
          <a:p>
            <a:endParaRPr lang="pt-BR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1 – Atribua seu nome completo a uma variável e mostre na tela o 13° caractere do seu nome.</a:t>
            </a:r>
          </a:p>
          <a:p>
            <a:endParaRPr lang="pt-BR" sz="1600">
              <a:ea typeface="Calibri"/>
              <a:cs typeface="Calibri"/>
            </a:endParaRPr>
          </a:p>
          <a:p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2 – Atribua seu nome completo a uma variável, crie outra variável onde você irá armazenar o 3° caractere do seu nome "somado" com o 15° caractere. Mostre essa "soma" na tela.</a:t>
            </a:r>
          </a:p>
          <a:p>
            <a:endParaRPr lang="pt-BR" sz="16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3 – Atribua seu 1° nome a uma variável, 'Multiplique' por 50 os três primeiros caracteres do seu nome e mostre uma mensagem na tela com o resultado.</a:t>
            </a:r>
          </a:p>
          <a:p>
            <a:endParaRPr lang="pt-BR" sz="16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4 – Crie um programa que atribua a uma variável um nome qualquer. Se o nome tiver mais de 6 caracteres, mostre na tela a seguinte informação: '{nome}ABCDEF'. Senão mostre na tela: '{nome} tem menos de 7 caracteres'.</a:t>
            </a:r>
          </a:p>
          <a:p>
            <a:endParaRPr lang="pt-BR" sz="16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5 – Mostre na tela a seguinte mensagem usando composições %s, %d e %f: 'Juliano tem 1.72 de altura e pesa 00080 </a:t>
            </a:r>
            <a:r>
              <a:rPr lang="pt-BR" sz="16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kilos</a:t>
            </a:r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.' O nome, a altura e o peso devem ser atribuídos em variáveis.</a:t>
            </a:r>
          </a:p>
          <a:p>
            <a:endParaRPr lang="pt-BR" sz="16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6 – Mostre a mesma mensagem anterior mas utilizando o '.</a:t>
            </a:r>
            <a:r>
              <a:rPr lang="pt-BR" sz="16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format</a:t>
            </a:r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()' e o 'f-</a:t>
            </a:r>
            <a:r>
              <a:rPr lang="pt-BR" sz="16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strings</a:t>
            </a:r>
            <a:r>
              <a:rPr lang="pt-BR" sz="16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' (mostrar duas mensagens, uma para cada metodologia).</a:t>
            </a:r>
          </a:p>
          <a:p>
            <a:pPr fontAlgn="base"/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Imagem 6" descr="Ícone&#10;&#10;Descrição gerada automaticamente">
            <a:extLst>
              <a:ext uri="{FF2B5EF4-FFF2-40B4-BE49-F238E27FC236}">
                <a16:creationId xmlns:a16="http://schemas.microsoft.com/office/drawing/2014/main" id="{37F1ED55-0366-D802-5BEA-D6BFCC61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188" y="1371527"/>
            <a:ext cx="3560331" cy="20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7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B729D09-3355-9CFE-B050-C982C52F561C}"/>
              </a:ext>
            </a:extLst>
          </p:cNvPr>
          <p:cNvSpPr txBox="1"/>
          <p:nvPr/>
        </p:nvSpPr>
        <p:spPr>
          <a:xfrm>
            <a:off x="892756" y="338722"/>
            <a:ext cx="728528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200" b="1">
                <a:ea typeface="+mn-lt"/>
                <a:cs typeface="+mn-lt"/>
              </a:rPr>
              <a:t>O que aprenderemos</a:t>
            </a:r>
            <a:endParaRPr lang="pt-BR">
              <a:ea typeface="+mn-lt"/>
              <a:cs typeface="+mn-lt"/>
            </a:endParaRPr>
          </a:p>
        </p:txBody>
      </p:sp>
      <p:pic>
        <p:nvPicPr>
          <p:cNvPr id="12" name="Imagem 7">
            <a:extLst>
              <a:ext uri="{FF2B5EF4-FFF2-40B4-BE49-F238E27FC236}">
                <a16:creationId xmlns:a16="http://schemas.microsoft.com/office/drawing/2014/main" id="{DCE8ABED-2449-E466-BEA5-D35FDEA51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48" y="1249488"/>
            <a:ext cx="3174746" cy="5060730"/>
          </a:xfrm>
          <a:prstGeom prst="rect">
            <a:avLst/>
          </a:prstGeom>
        </p:spPr>
      </p:pic>
      <p:pic>
        <p:nvPicPr>
          <p:cNvPr id="15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C2C1B90-D3FF-D5F6-45C9-C1096E860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945" y="1249228"/>
            <a:ext cx="3181131" cy="2047474"/>
          </a:xfrm>
          <a:prstGeom prst="rect">
            <a:avLst/>
          </a:prstGeom>
        </p:spPr>
      </p:pic>
      <p:pic>
        <p:nvPicPr>
          <p:cNvPr id="17" name="Imagem 9">
            <a:extLst>
              <a:ext uri="{FF2B5EF4-FFF2-40B4-BE49-F238E27FC236}">
                <a16:creationId xmlns:a16="http://schemas.microsoft.com/office/drawing/2014/main" id="{50AC6A05-1FAF-6950-97A7-2B4E69C20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694" y="1249507"/>
            <a:ext cx="3575268" cy="483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50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/>
              <a:t>Trabalhando com </a:t>
            </a:r>
            <a:r>
              <a:rPr lang="pt-BR" sz="2400" b="1" err="1"/>
              <a:t>String</a:t>
            </a:r>
            <a:r>
              <a:rPr lang="pt-BR" sz="2400" b="1"/>
              <a:t> em Python</a:t>
            </a:r>
          </a:p>
        </p:txBody>
      </p:sp>
      <p:pic>
        <p:nvPicPr>
          <p:cNvPr id="15" name="Imagem 9">
            <a:extLst>
              <a:ext uri="{FF2B5EF4-FFF2-40B4-BE49-F238E27FC236}">
                <a16:creationId xmlns:a16="http://schemas.microsoft.com/office/drawing/2014/main" id="{48B36F14-7F29-7A71-C986-163B6FBFF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889" y="5464905"/>
            <a:ext cx="2743200" cy="94219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4D62D0C-7275-A0FC-6BB1-E7B5D5013BE7}"/>
              </a:ext>
            </a:extLst>
          </p:cNvPr>
          <p:cNvSpPr txBox="1"/>
          <p:nvPr/>
        </p:nvSpPr>
        <p:spPr>
          <a:xfrm>
            <a:off x="640033" y="916522"/>
            <a:ext cx="7509539" cy="45858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  <a:latin typeface="Calibri"/>
                <a:cs typeface="Calibri"/>
              </a:rPr>
              <a:t>Atividades de fixação: Usar metodologia ‘f-</a:t>
            </a:r>
            <a:r>
              <a:rPr lang="pt-BR" b="1" dirty="0" err="1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lang="pt-BR" b="1" dirty="0">
                <a:solidFill>
                  <a:srgbClr val="000000"/>
                </a:solidFill>
                <a:latin typeface="Calibri"/>
                <a:cs typeface="Calibri"/>
              </a:rPr>
              <a:t>’ para saída de dados</a:t>
            </a:r>
          </a:p>
          <a:p>
            <a:endParaRPr lang="pt-BR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 sz="16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7 – Atribua o nome de uma cidade a uma variável. Se o nome da cidade tiver menos de 10 caracteres, o sistema deve informar: ‘O nome da cidade de ‘cidade’ tem menos de 10 caracteres’. Senão deve informar: ‘O nome da cidade de ‘cidade’ tem X caracteres’.</a:t>
            </a:r>
          </a:p>
          <a:p>
            <a:endParaRPr lang="pt-BR" sz="16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 sz="16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8 – Atribua dois nomes de pessoas a duas variáveis e verifique quais dos dois nomes tem a maior quantidade de caracteres. No final o sistema deve mostrar: ‘O nome ‘nome’ é maior que o nome ‘nome2’.</a:t>
            </a:r>
          </a:p>
          <a:p>
            <a:endParaRPr lang="pt-BR" sz="16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 sz="16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9 – Atribua o nome de um estado brasileiro a uma variável. O fonte deve pegar do 3 ao 7 caractere do nome e mostra-lo na tela. O fonte deve verificar se o nome do estado digitado possui pelo menos 7 caracteres. Se possuir menos de 7 caracteres o programa deve ser encerrado.</a:t>
            </a:r>
          </a:p>
          <a:p>
            <a:endParaRPr lang="pt-BR" sz="16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 sz="16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10 – Atribua seu nome completo a uma variável. Crie para cada nome (sobrenome) uma variável separada (através do fatiamento de </a:t>
            </a:r>
            <a:r>
              <a:rPr lang="pt-BR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strings</a:t>
            </a:r>
            <a:r>
              <a:rPr lang="pt-BR" sz="16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) e depois mostre cada nome e sobrenome em linhas diferentes.</a:t>
            </a:r>
          </a:p>
        </p:txBody>
      </p:sp>
      <p:pic>
        <p:nvPicPr>
          <p:cNvPr id="13" name="Imagem 6" descr="Ícone&#10;&#10;Descrição gerada automaticamente">
            <a:extLst>
              <a:ext uri="{FF2B5EF4-FFF2-40B4-BE49-F238E27FC236}">
                <a16:creationId xmlns:a16="http://schemas.microsoft.com/office/drawing/2014/main" id="{51CB85C3-F807-8FEF-6C05-DC6DBBF32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351" y="1362667"/>
            <a:ext cx="3843866" cy="22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12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Operações de entrada em Python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B970C96-AD31-CCD2-0FAE-0C5507462A4B}"/>
              </a:ext>
            </a:extLst>
          </p:cNvPr>
          <p:cNvSpPr txBox="1"/>
          <p:nvPr/>
        </p:nvSpPr>
        <p:spPr>
          <a:xfrm>
            <a:off x="692075" y="919514"/>
            <a:ext cx="6961596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fontAlgn="base"/>
            <a:r>
              <a:rPr lang="pt-BR" sz="2000" b="1">
                <a:solidFill>
                  <a:srgbClr val="000000"/>
                </a:solidFill>
                <a:latin typeface="Calibri"/>
                <a:cs typeface="Calibri"/>
              </a:rPr>
              <a:t>Função input()</a:t>
            </a:r>
            <a:endParaRPr lang="pt-BR" sz="2000" b="1" i="0">
              <a:solidFill>
                <a:srgbClr val="000000"/>
              </a:solidFill>
              <a:effectLst/>
              <a:latin typeface="Calibri" panose="020F0502020204030204" pitchFamily="34" charset="0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Todo sistema é composto de entrada de dados. Toda linguagem tem que saber trabalhar com os "inputs" no sistema para realizar de forma adequada o seu processamento.</a:t>
            </a:r>
            <a:endParaRPr lang="pt-BR"/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Por entrada de dados entendemos um input que é realizado via teclado, cliques de mouse, sistemas ou arquivos, leitores de código de barras ou leitor de </a:t>
            </a:r>
            <a:r>
              <a:rPr lang="pt-BR" err="1">
                <a:solidFill>
                  <a:srgbClr val="000000"/>
                </a:solidFill>
                <a:latin typeface="Calibri"/>
                <a:cs typeface="Calibri"/>
              </a:rPr>
              <a:t>qrCode</a:t>
            </a:r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, etc.</a:t>
            </a: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u="sng">
                <a:solidFill>
                  <a:srgbClr val="000000"/>
                </a:solidFill>
                <a:latin typeface="Calibri"/>
                <a:cs typeface="Calibri"/>
              </a:rPr>
              <a:t>É a forma mais simples do usuário interagir com a nossa aplicação.</a:t>
            </a: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Para fazer entrada de dados em Python, podemos utilizar a função "input()" que basicamente espera o usuário digitar uma informação e traz essa informação por padrão em um tipo </a:t>
            </a:r>
            <a:r>
              <a:rPr lang="pt-BR" err="1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 (</a:t>
            </a:r>
            <a:r>
              <a:rPr lang="pt-BR" err="1">
                <a:solidFill>
                  <a:srgbClr val="000000"/>
                </a:solidFill>
                <a:latin typeface="Calibri"/>
                <a:cs typeface="Calibri"/>
              </a:rPr>
              <a:t>str</a:t>
            </a:r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).</a:t>
            </a: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cs typeface="Calibri"/>
            </a:endParaRPr>
          </a:p>
          <a:p>
            <a:pPr fontAlgn="base"/>
            <a:endParaRPr lang="pt-BR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C70CF6F-CF4D-E74A-7D4F-344AA0B21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133" y="1351739"/>
            <a:ext cx="4323873" cy="23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63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Operações de entrada em Python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8787763-8E8E-E650-8B7B-03A718AC8345}"/>
              </a:ext>
            </a:extLst>
          </p:cNvPr>
          <p:cNvSpPr txBox="1"/>
          <p:nvPr/>
        </p:nvSpPr>
        <p:spPr>
          <a:xfrm>
            <a:off x="709796" y="919514"/>
            <a:ext cx="696159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fontAlgn="base"/>
            <a:r>
              <a:rPr lang="pt-BR" sz="2000" b="1">
                <a:solidFill>
                  <a:srgbClr val="000000"/>
                </a:solidFill>
                <a:latin typeface="Calibri"/>
                <a:cs typeface="Calibri"/>
              </a:rPr>
              <a:t>Função input()</a:t>
            </a:r>
            <a:endParaRPr lang="pt-BR" sz="2000" b="1" i="0">
              <a:solidFill>
                <a:srgbClr val="000000"/>
              </a:solidFill>
              <a:effectLst/>
              <a:latin typeface="Calibri" panose="020F0502020204030204" pitchFamily="34" charset="0"/>
              <a:cs typeface="Calibri"/>
            </a:endParaRPr>
          </a:p>
        </p:txBody>
      </p:sp>
      <p:pic>
        <p:nvPicPr>
          <p:cNvPr id="15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5931262A-A73C-10A7-0923-9428B444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24" y="1769603"/>
            <a:ext cx="7027652" cy="1444387"/>
          </a:xfrm>
          <a:prstGeom prst="rect">
            <a:avLst/>
          </a:prstGeom>
        </p:spPr>
      </p:pic>
      <p:pic>
        <p:nvPicPr>
          <p:cNvPr id="17" name="Imagem 8">
            <a:extLst>
              <a:ext uri="{FF2B5EF4-FFF2-40B4-BE49-F238E27FC236}">
                <a16:creationId xmlns:a16="http://schemas.microsoft.com/office/drawing/2014/main" id="{229BD1DF-B037-CC14-D9D0-90CBE751B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96" y="3497257"/>
            <a:ext cx="6380672" cy="1660654"/>
          </a:xfrm>
          <a:prstGeom prst="rect">
            <a:avLst/>
          </a:prstGeom>
        </p:spPr>
      </p:pic>
      <p:pic>
        <p:nvPicPr>
          <p:cNvPr id="19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3D35D5FF-2052-2A76-BB1E-18F155A35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133" y="1351739"/>
            <a:ext cx="4323873" cy="23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40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Operações de entrada em Python</a:t>
            </a:r>
            <a:endParaRPr lang="pt-BR">
              <a:ea typeface="+mn-lt"/>
              <a:cs typeface="+mn-lt"/>
            </a:endParaRPr>
          </a:p>
        </p:txBody>
      </p:sp>
      <p:pic>
        <p:nvPicPr>
          <p:cNvPr id="19" name="Imagem 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3D35D5FF-2052-2A76-BB1E-18F155A3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133" y="1351739"/>
            <a:ext cx="4323873" cy="232625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1DEF4F-FF4C-710F-4486-462893318254}"/>
              </a:ext>
            </a:extLst>
          </p:cNvPr>
          <p:cNvSpPr txBox="1"/>
          <p:nvPr/>
        </p:nvSpPr>
        <p:spPr>
          <a:xfrm>
            <a:off x="647772" y="919514"/>
            <a:ext cx="6961596" cy="26161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fontAlgn="base"/>
            <a:r>
              <a:rPr lang="pt-BR" sz="2000" b="1">
                <a:solidFill>
                  <a:srgbClr val="000000"/>
                </a:solidFill>
                <a:latin typeface="Calibri"/>
                <a:cs typeface="Calibri"/>
              </a:rPr>
              <a:t>Função input()</a:t>
            </a:r>
            <a:endParaRPr lang="pt-BR" sz="2000" b="1" i="0">
              <a:solidFill>
                <a:srgbClr val="000000"/>
              </a:solidFill>
              <a:effectLst/>
              <a:latin typeface="Calibri" panose="020F0502020204030204" pitchFamily="34" charset="0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Devemos ter bastante atenção com a função 'input()' pois ela sempre retornará um valor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string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mesmo que o usuário digite somente números. </a:t>
            </a: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Isso pode gerar erros caso façamos cálculos ou comparações com a variável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string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. Para tal, devemos converter o tipo de dados da variável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string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para '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int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' ou '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float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':</a:t>
            </a:r>
          </a:p>
        </p:txBody>
      </p:sp>
      <p:pic>
        <p:nvPicPr>
          <p:cNvPr id="12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717C913B-F1C3-0A80-53DE-302CE0A7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621" y="3844925"/>
            <a:ext cx="4366671" cy="21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86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Operações de entrada em Python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BABAB7B-19DA-F5F3-FB1F-FFE860F67AE8}"/>
              </a:ext>
            </a:extLst>
          </p:cNvPr>
          <p:cNvSpPr txBox="1"/>
          <p:nvPr/>
        </p:nvSpPr>
        <p:spPr>
          <a:xfrm>
            <a:off x="674354" y="919514"/>
            <a:ext cx="696159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fontAlgn="base"/>
            <a:r>
              <a:rPr lang="pt-BR" sz="2000" b="1">
                <a:solidFill>
                  <a:srgbClr val="000000"/>
                </a:solidFill>
                <a:latin typeface="Calibri"/>
                <a:cs typeface="Calibri"/>
              </a:rPr>
              <a:t>Função input()</a:t>
            </a:r>
            <a:endParaRPr lang="pt-BR" sz="2000" b="1" i="0">
              <a:solidFill>
                <a:srgbClr val="000000"/>
              </a:solidFill>
              <a:effectLst/>
              <a:latin typeface="Calibri" panose="020F0502020204030204" pitchFamily="34" charset="0"/>
              <a:cs typeface="Calibri"/>
            </a:endParaRPr>
          </a:p>
        </p:txBody>
      </p:sp>
      <p:pic>
        <p:nvPicPr>
          <p:cNvPr id="13" name="Imagem 9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504475D3-3785-588C-213E-3BF76218C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01" y="1455138"/>
            <a:ext cx="11455879" cy="1867019"/>
          </a:xfrm>
          <a:prstGeom prst="rect">
            <a:avLst/>
          </a:prstGeom>
        </p:spPr>
      </p:pic>
      <p:pic>
        <p:nvPicPr>
          <p:cNvPr id="15" name="Imagem 1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609E9F3-381E-08AF-AA60-984D0AA69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01" y="3375299"/>
            <a:ext cx="8436633" cy="297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42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Operações de entrada em Python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9B7008B-C43C-5374-DB90-F86D253EB630}"/>
              </a:ext>
            </a:extLst>
          </p:cNvPr>
          <p:cNvSpPr txBox="1"/>
          <p:nvPr/>
        </p:nvSpPr>
        <p:spPr>
          <a:xfrm>
            <a:off x="692788" y="920227"/>
            <a:ext cx="7531842" cy="53860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fontAlgn="base"/>
            <a:r>
              <a:rPr lang="pt-BR" sz="2000" b="1" dirty="0">
                <a:solidFill>
                  <a:srgbClr val="000000"/>
                </a:solidFill>
                <a:latin typeface="Calibri"/>
                <a:cs typeface="Calibri"/>
              </a:rPr>
              <a:t>Função input() - Atividades de fixação</a:t>
            </a:r>
            <a:endParaRPr lang="pt-BR" sz="2000" b="1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/>
            </a:endParaRPr>
          </a:p>
          <a:p>
            <a:endParaRPr lang="pt-BR" sz="20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 sz="16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1 – </a:t>
            </a:r>
            <a:r>
              <a:rPr lang="pt-BR" sz="1600" dirty="0">
                <a:ea typeface="+mn-lt"/>
                <a:cs typeface="+mn-lt"/>
              </a:rPr>
              <a:t>Crie um programa que receba 3 valores inteiros e verifique se são números positivos. Se pelo menos um número for negativo o sistema deve informar: 'Somente números positivos são aceitos'. Se forem todos positivos, o programa deve encontrar qual deles é o maior e mostrá-lo na tela. </a:t>
            </a:r>
            <a:r>
              <a:rPr lang="pt-BR" sz="1600" u="sng" dirty="0">
                <a:ea typeface="+mn-lt"/>
                <a:cs typeface="+mn-lt"/>
              </a:rPr>
              <a:t>Verificar se todos valores são iguais.</a:t>
            </a:r>
            <a:r>
              <a:rPr lang="pt-BR" sz="1600" dirty="0">
                <a:ea typeface="+mn-lt"/>
                <a:cs typeface="+mn-lt"/>
              </a:rPr>
              <a:t> Dica para pegar o maior valor: Função "</a:t>
            </a:r>
            <a:r>
              <a:rPr lang="pt-BR" sz="1600" dirty="0" err="1">
                <a:ea typeface="+mn-lt"/>
                <a:cs typeface="+mn-lt"/>
              </a:rPr>
              <a:t>max</a:t>
            </a:r>
            <a:r>
              <a:rPr lang="pt-BR" sz="1600" dirty="0">
                <a:ea typeface="+mn-lt"/>
                <a:cs typeface="+mn-lt"/>
              </a:rPr>
              <a:t>()".</a:t>
            </a:r>
            <a:endParaRPr lang="pt-BR" sz="1600" u="sng" dirty="0">
              <a:cs typeface="Calibri"/>
            </a:endParaRPr>
          </a:p>
          <a:p>
            <a:endParaRPr lang="pt-BR" sz="1600" u="sng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fontAlgn="base"/>
            <a:r>
              <a:rPr lang="pt-BR" sz="1600" dirty="0">
                <a:solidFill>
                  <a:srgbClr val="000000"/>
                </a:solidFill>
                <a:latin typeface="Calibri"/>
                <a:ea typeface="Calibri"/>
                <a:cs typeface="Segoe UI"/>
              </a:rPr>
              <a:t>2 - </a:t>
            </a:r>
            <a:r>
              <a:rPr lang="pt-BR" sz="1600" dirty="0">
                <a:ea typeface="+mn-lt"/>
                <a:cs typeface="+mn-lt"/>
              </a:rPr>
              <a:t>Crie um programa que controle reservas de um hotel e mostre um menu com 3 opções ao usuário:</a:t>
            </a:r>
            <a:endParaRPr lang="pt-BR" sz="1600" dirty="0">
              <a:solidFill>
                <a:srgbClr val="000000"/>
              </a:solidFill>
              <a:latin typeface="Calibri"/>
              <a:ea typeface="Calibri"/>
              <a:cs typeface="Segoe UI" panose="020B0502040204020203" pitchFamily="34" charset="0"/>
            </a:endParaRPr>
          </a:p>
          <a:p>
            <a:endParaRPr lang="pt-BR" sz="1600">
              <a:ea typeface="+mn-lt"/>
              <a:cs typeface="+mn-lt"/>
            </a:endParaRPr>
          </a:p>
          <a:p>
            <a:r>
              <a:rPr lang="pt-BR" sz="1600" dirty="0">
                <a:ea typeface="+mn-lt"/>
                <a:cs typeface="+mn-lt"/>
              </a:rPr>
              <a:t>1 - Fazer reserva</a:t>
            </a:r>
            <a:endParaRPr lang="pt-BR" sz="1600" dirty="0">
              <a:cs typeface="Calibri"/>
            </a:endParaRPr>
          </a:p>
          <a:p>
            <a:r>
              <a:rPr lang="pt-BR" sz="1600" dirty="0">
                <a:ea typeface="+mn-lt"/>
                <a:cs typeface="+mn-lt"/>
              </a:rPr>
              <a:t>2 - Encerrar reserva</a:t>
            </a:r>
            <a:endParaRPr lang="pt-BR" sz="1600" dirty="0">
              <a:cs typeface="Calibri"/>
            </a:endParaRPr>
          </a:p>
          <a:p>
            <a:r>
              <a:rPr lang="pt-BR" sz="1600" dirty="0">
                <a:ea typeface="+mn-lt"/>
                <a:cs typeface="+mn-lt"/>
              </a:rPr>
              <a:t>3 - Sair do programa</a:t>
            </a:r>
            <a:endParaRPr lang="pt-BR" sz="1600" dirty="0">
              <a:cs typeface="Calibri"/>
            </a:endParaRPr>
          </a:p>
          <a:p>
            <a:endParaRPr lang="pt-BR" sz="1600">
              <a:ea typeface="+mn-lt"/>
              <a:cs typeface="+mn-lt"/>
            </a:endParaRPr>
          </a:p>
          <a:p>
            <a:r>
              <a:rPr lang="pt-BR" sz="1600" dirty="0">
                <a:ea typeface="+mn-lt"/>
                <a:cs typeface="+mn-lt"/>
              </a:rPr>
              <a:t>Caso o usuário escolha a opção 1, o sistema deve receber o nome do cliente e quantos dias ele ficará hospedado. </a:t>
            </a:r>
            <a:endParaRPr lang="pt-BR" sz="1600" dirty="0">
              <a:cs typeface="Calibri"/>
            </a:endParaRPr>
          </a:p>
          <a:p>
            <a:r>
              <a:rPr lang="pt-BR" sz="1600" dirty="0">
                <a:ea typeface="+mn-lt"/>
                <a:cs typeface="+mn-lt"/>
              </a:rPr>
              <a:t>Mostre uma previsão de valor total a pagar, sabendo que a diária do hotel é de R$ 80,00. </a:t>
            </a:r>
            <a:endParaRPr lang="pt-BR" sz="1600" dirty="0">
              <a:cs typeface="Calibri"/>
            </a:endParaRPr>
          </a:p>
          <a:p>
            <a:r>
              <a:rPr lang="pt-BR" sz="1600" dirty="0">
                <a:ea typeface="+mn-lt"/>
                <a:cs typeface="+mn-lt"/>
              </a:rPr>
              <a:t>Caso opção 2, o sistema deve receber o CPF e a quantidade de dias que o cliente ficou hospedado e mostrar o total do valor a pagar. </a:t>
            </a:r>
            <a:endParaRPr lang="pt-BR" sz="1600" dirty="0">
              <a:cs typeface="Calibri"/>
            </a:endParaRPr>
          </a:p>
          <a:p>
            <a:r>
              <a:rPr lang="pt-BR" sz="1600" dirty="0">
                <a:ea typeface="+mn-lt"/>
                <a:cs typeface="+mn-lt"/>
              </a:rPr>
              <a:t>Caso opção 3, o sistema deve ser encerrado. Mostre uma mensagem na tela.</a:t>
            </a:r>
            <a:endParaRPr lang="pt-BR" sz="1600" dirty="0">
              <a:cs typeface="Calibri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234199F-5D91-95C1-CEEB-476D79FAA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326" y="5254879"/>
            <a:ext cx="3364088" cy="1153859"/>
          </a:xfrm>
          <a:prstGeom prst="rect">
            <a:avLst/>
          </a:prstGeom>
        </p:spPr>
      </p:pic>
      <p:pic>
        <p:nvPicPr>
          <p:cNvPr id="16" name="Imagem 6" descr="Ícone&#10;&#10;Descrição gerada automaticamente">
            <a:extLst>
              <a:ext uri="{FF2B5EF4-FFF2-40B4-BE49-F238E27FC236}">
                <a16:creationId xmlns:a16="http://schemas.microsoft.com/office/drawing/2014/main" id="{6B395B75-60A6-7191-7742-6D02CFC79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910" y="1291784"/>
            <a:ext cx="3843866" cy="22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77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Operações de entrada em Python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394E348-BDCA-19C9-8AF6-7D584E0735DE}"/>
              </a:ext>
            </a:extLst>
          </p:cNvPr>
          <p:cNvSpPr txBox="1"/>
          <p:nvPr/>
        </p:nvSpPr>
        <p:spPr>
          <a:xfrm>
            <a:off x="668549" y="858509"/>
            <a:ext cx="7824237" cy="54168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fontAlgn="base"/>
            <a:r>
              <a:rPr lang="pt-BR" sz="2000" b="1" dirty="0">
                <a:solidFill>
                  <a:srgbClr val="000000"/>
                </a:solidFill>
                <a:latin typeface="Calibri"/>
                <a:cs typeface="Calibri"/>
              </a:rPr>
              <a:t>Função input() - Atividades de fixação</a:t>
            </a:r>
            <a:endParaRPr lang="pt-BR" sz="2000" b="1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/>
            </a:endParaRPr>
          </a:p>
          <a:p>
            <a:r>
              <a:rPr lang="pt-BR" sz="1600" dirty="0">
                <a:ea typeface="+mn-lt"/>
                <a:cs typeface="+mn-lt"/>
              </a:rPr>
              <a:t>3 - Um posto está vendendo combustíveis com a seguinte tabela de descontos:   </a:t>
            </a:r>
          </a:p>
          <a:p>
            <a:endParaRPr lang="pt-BR" sz="1600" dirty="0">
              <a:ea typeface="+mn-lt"/>
              <a:cs typeface="+mn-lt"/>
            </a:endParaRPr>
          </a:p>
          <a:p>
            <a:r>
              <a:rPr lang="pt-BR" sz="1600" dirty="0">
                <a:ea typeface="+mn-lt"/>
                <a:cs typeface="+mn-lt"/>
              </a:rPr>
              <a:t>Álcool:</a:t>
            </a:r>
            <a:endParaRPr lang="pt-BR" sz="1600" dirty="0">
              <a:cs typeface="Calibri" panose="020F0502020204030204"/>
            </a:endParaRPr>
          </a:p>
          <a:p>
            <a:endParaRPr lang="pt-BR" sz="1600" dirty="0">
              <a:cs typeface="Calibri" panose="020F0502020204030204"/>
            </a:endParaRPr>
          </a:p>
          <a:p>
            <a:r>
              <a:rPr lang="pt-BR" sz="1600" dirty="0">
                <a:ea typeface="+mn-lt"/>
                <a:cs typeface="+mn-lt"/>
              </a:rPr>
              <a:t>Até 20 litros: desconto de 3% por litro</a:t>
            </a:r>
            <a:endParaRPr lang="pt-BR" sz="1600" dirty="0">
              <a:cs typeface="Calibri" panose="020F0502020204030204"/>
            </a:endParaRPr>
          </a:p>
          <a:p>
            <a:r>
              <a:rPr lang="pt-BR" sz="1600" dirty="0">
                <a:ea typeface="+mn-lt"/>
                <a:cs typeface="+mn-lt"/>
              </a:rPr>
              <a:t>Acima de 20 litros: Desconto de 5% por litro</a:t>
            </a:r>
            <a:endParaRPr lang="pt-BR" sz="1600" dirty="0">
              <a:cs typeface="Calibri" panose="020F0502020204030204"/>
            </a:endParaRPr>
          </a:p>
          <a:p>
            <a:endParaRPr lang="pt-BR" sz="1600" dirty="0">
              <a:cs typeface="Calibri" panose="020F0502020204030204"/>
            </a:endParaRPr>
          </a:p>
          <a:p>
            <a:r>
              <a:rPr lang="pt-BR" sz="1600" dirty="0">
                <a:ea typeface="+mn-lt"/>
                <a:cs typeface="+mn-lt"/>
              </a:rPr>
              <a:t>Gasolina:</a:t>
            </a:r>
            <a:endParaRPr lang="pt-BR" sz="1600" dirty="0">
              <a:cs typeface="Calibri" panose="020F0502020204030204"/>
            </a:endParaRPr>
          </a:p>
          <a:p>
            <a:endParaRPr lang="pt-BR" sz="1600" dirty="0">
              <a:cs typeface="Calibri" panose="020F0502020204030204"/>
            </a:endParaRPr>
          </a:p>
          <a:p>
            <a:r>
              <a:rPr lang="pt-BR" sz="1600" dirty="0">
                <a:ea typeface="+mn-lt"/>
                <a:cs typeface="+mn-lt"/>
              </a:rPr>
              <a:t>Até 20 litros: desconto de 4% por litro</a:t>
            </a:r>
            <a:endParaRPr lang="pt-BR" sz="1600" dirty="0">
              <a:cs typeface="Calibri" panose="020F0502020204030204"/>
            </a:endParaRPr>
          </a:p>
          <a:p>
            <a:r>
              <a:rPr lang="pt-BR" sz="1600" dirty="0">
                <a:ea typeface="+mn-lt"/>
                <a:cs typeface="+mn-lt"/>
              </a:rPr>
              <a:t>Acima de 20 litros, desconto de 6% por litro</a:t>
            </a:r>
            <a:endParaRPr lang="pt-BR" sz="1600" dirty="0">
              <a:cs typeface="Calibri" panose="020F0502020204030204"/>
            </a:endParaRPr>
          </a:p>
          <a:p>
            <a:endParaRPr lang="pt-BR" sz="1600" dirty="0">
              <a:ea typeface="+mn-lt"/>
              <a:cs typeface="+mn-lt"/>
            </a:endParaRPr>
          </a:p>
          <a:p>
            <a:r>
              <a:rPr lang="pt-BR" sz="1600" dirty="0">
                <a:ea typeface="+mn-lt"/>
                <a:cs typeface="+mn-lt"/>
              </a:rPr>
              <a:t>Crie um programa que leia o número de litros vendidos, o tipo de combustível </a:t>
            </a:r>
          </a:p>
          <a:p>
            <a:r>
              <a:rPr lang="pt-BR" sz="1600" dirty="0">
                <a:ea typeface="+mn-lt"/>
                <a:cs typeface="+mn-lt"/>
              </a:rPr>
              <a:t>(codificado da seguinte forma: A-álcool. </a:t>
            </a:r>
            <a:r>
              <a:rPr lang="pt-BR" sz="1600" dirty="0" err="1">
                <a:ea typeface="+mn-lt"/>
                <a:cs typeface="+mn-lt"/>
              </a:rPr>
              <a:t>G-gasolina</a:t>
            </a:r>
            <a:r>
              <a:rPr lang="pt-BR" sz="1600" dirty="0">
                <a:ea typeface="+mn-lt"/>
                <a:cs typeface="+mn-lt"/>
              </a:rPr>
              <a:t>), calcule e imprima o valor a ser pago pelo cliente.  </a:t>
            </a:r>
          </a:p>
          <a:p>
            <a:r>
              <a:rPr lang="pt-BR" sz="1600" dirty="0">
                <a:cs typeface="Calibri"/>
              </a:rPr>
              <a:t>* O programa somente deve fazer o cálculo se o usuário digitar 'A' ou 'G'. Se digitar uma opção diferente o programa deve avisar e ser encerrado.</a:t>
            </a:r>
          </a:p>
          <a:p>
            <a:r>
              <a:rPr lang="pt-BR" sz="1600" dirty="0">
                <a:cs typeface="Calibri"/>
              </a:rPr>
              <a:t>Considerar valores por litro abaixo:</a:t>
            </a:r>
          </a:p>
          <a:p>
            <a:r>
              <a:rPr lang="pt-BR" sz="1600" dirty="0">
                <a:cs typeface="Calibri"/>
              </a:rPr>
              <a:t>Gasolina: R$ 5.00</a:t>
            </a:r>
          </a:p>
          <a:p>
            <a:r>
              <a:rPr lang="pt-BR" sz="1600" dirty="0">
                <a:cs typeface="Calibri"/>
              </a:rPr>
              <a:t>Álcool: R$ 2.90</a:t>
            </a:r>
          </a:p>
        </p:txBody>
      </p:sp>
      <p:pic>
        <p:nvPicPr>
          <p:cNvPr id="13" name="Imagem 9">
            <a:extLst>
              <a:ext uri="{FF2B5EF4-FFF2-40B4-BE49-F238E27FC236}">
                <a16:creationId xmlns:a16="http://schemas.microsoft.com/office/drawing/2014/main" id="{06BD6002-9AF2-603D-9BD9-74B589C2B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907" y="5281460"/>
            <a:ext cx="3364088" cy="1153859"/>
          </a:xfrm>
          <a:prstGeom prst="rect">
            <a:avLst/>
          </a:prstGeom>
        </p:spPr>
      </p:pic>
      <p:pic>
        <p:nvPicPr>
          <p:cNvPr id="15" name="Imagem 6" descr="Ícone&#10;&#10;Descrição gerada automaticamente">
            <a:extLst>
              <a:ext uri="{FF2B5EF4-FFF2-40B4-BE49-F238E27FC236}">
                <a16:creationId xmlns:a16="http://schemas.microsoft.com/office/drawing/2014/main" id="{9584BF9D-B5A9-B348-0C89-B15796DB6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933" y="1362668"/>
            <a:ext cx="3843866" cy="22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01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Operações de entrada em Python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7D0D8D7-84AF-E647-6DB2-67E6E7F41CD5}"/>
              </a:ext>
            </a:extLst>
          </p:cNvPr>
          <p:cNvSpPr txBox="1"/>
          <p:nvPr/>
        </p:nvSpPr>
        <p:spPr>
          <a:xfrm>
            <a:off x="700935" y="919514"/>
            <a:ext cx="7124261" cy="43088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fontAlgn="base"/>
            <a:r>
              <a:rPr lang="pt-BR" sz="2000" b="1" dirty="0">
                <a:solidFill>
                  <a:srgbClr val="000000"/>
                </a:solidFill>
                <a:latin typeface="Calibri"/>
                <a:cs typeface="Calibri"/>
              </a:rPr>
              <a:t>Função input() - Atividades de fixação - </a:t>
            </a:r>
            <a:endParaRPr lang="pt-BR" sz="2000" b="1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/>
            </a:endParaRPr>
          </a:p>
          <a:p>
            <a:endParaRPr lang="pt-BR" sz="2000" b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 dirty="0">
                <a:ea typeface="+mn-lt"/>
                <a:cs typeface="+mn-lt"/>
              </a:rPr>
              <a:t>4 – Crie um programa que receba dois números e mostre ao usuário um menu com as seguintes opções: 1 - Soma, 2 - subtração, 3 - multiplicação, 4 - divisão. Mostre o resultado da operação solicitada. Use concatenação dos números com "f-</a:t>
            </a:r>
            <a:r>
              <a:rPr lang="pt-BR" dirty="0" err="1">
                <a:ea typeface="+mn-lt"/>
                <a:cs typeface="+mn-lt"/>
              </a:rPr>
              <a:t>string</a:t>
            </a:r>
            <a:r>
              <a:rPr lang="pt-BR" dirty="0">
                <a:ea typeface="+mn-lt"/>
                <a:cs typeface="+mn-lt"/>
              </a:rPr>
              <a:t>".</a:t>
            </a:r>
          </a:p>
          <a:p>
            <a:endParaRPr lang="pt-BR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5 – Crie um programa para aprovar o empréstimo bancário para compra de uma casa. O programa deve perguntar o valor da casa a comprar, o salário e a quantidade de anos a pagar. O valor da prestação mensal não pode ser superior a 30% do salário. Calcule o valor da prestação como sendo o valor da casa a comprar dividido pelo número de meses a pagar.</a:t>
            </a:r>
          </a:p>
          <a:p>
            <a:r>
              <a:rPr lang="pt-BR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 programa deve informar ao usuário se o empréstimo foi aprovado ou não. Em ambos os casos deve mostrar o valor da mensalidade.</a:t>
            </a:r>
          </a:p>
          <a:p>
            <a:pPr fontAlgn="base"/>
            <a:endParaRPr lang="pt-BR" dirty="0">
              <a:solidFill>
                <a:srgbClr val="000000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4A41767-C7B5-5624-417B-8B1B8C895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63739"/>
            <a:ext cx="3364088" cy="1153859"/>
          </a:xfrm>
          <a:prstGeom prst="rect">
            <a:avLst/>
          </a:prstGeom>
        </p:spPr>
      </p:pic>
      <p:pic>
        <p:nvPicPr>
          <p:cNvPr id="16" name="Imagem 6" descr="Ícone&#10;&#10;Descrição gerada automaticamente">
            <a:extLst>
              <a:ext uri="{FF2B5EF4-FFF2-40B4-BE49-F238E27FC236}">
                <a16:creationId xmlns:a16="http://schemas.microsoft.com/office/drawing/2014/main" id="{CF78867A-FF8D-7C5B-45E0-C38503444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933" y="1460133"/>
            <a:ext cx="3843866" cy="22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20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Operações de entrada em Python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BEA6CF7-E6DE-5857-BB80-E1CED33CE195}"/>
              </a:ext>
            </a:extLst>
          </p:cNvPr>
          <p:cNvSpPr txBox="1"/>
          <p:nvPr/>
        </p:nvSpPr>
        <p:spPr>
          <a:xfrm>
            <a:off x="692075" y="919514"/>
            <a:ext cx="7824237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fontAlgn="base"/>
            <a:r>
              <a:rPr lang="pt-BR" sz="2000" b="1" dirty="0">
                <a:solidFill>
                  <a:srgbClr val="000000"/>
                </a:solidFill>
                <a:latin typeface="Calibri"/>
                <a:cs typeface="Calibri"/>
              </a:rPr>
              <a:t>Função input() - Atividades de fixação – </a:t>
            </a:r>
            <a:r>
              <a:rPr lang="pt-BR" sz="1600" b="1" dirty="0">
                <a:solidFill>
                  <a:srgbClr val="000000"/>
                </a:solidFill>
                <a:latin typeface="Calibri"/>
                <a:cs typeface="Calibri"/>
              </a:rPr>
              <a:t>wanterson.rodrigues@sesisenai.org.br</a:t>
            </a:r>
            <a:endParaRPr lang="pt-BR" sz="1600" b="1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/>
            </a:endParaRPr>
          </a:p>
          <a:p>
            <a:endParaRPr lang="pt-BR" sz="2000" b="1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6 - </a:t>
            </a:r>
            <a:r>
              <a:rPr lang="pt-BR" dirty="0">
                <a:ea typeface="+mn-lt"/>
                <a:cs typeface="+mn-lt"/>
              </a:rPr>
              <a:t>O cardápio de uma lancheria é o seguinte:</a:t>
            </a:r>
          </a:p>
          <a:p>
            <a:endParaRPr lang="pt-BR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pt-BR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pt-BR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pt-BR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pt-BR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pt-BR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pt-BR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pt-BR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 dirty="0">
                <a:ea typeface="+mn-lt"/>
                <a:cs typeface="+mn-lt"/>
              </a:rPr>
              <a:t>Escrever um algoritmo que leia o código do item pedido, a quantidade e calcule o valor a ser pago por aquele lanche. Considere que a cada execução somente será calculado um item.</a:t>
            </a:r>
            <a:endParaRPr lang="pt-BR" dirty="0"/>
          </a:p>
        </p:txBody>
      </p:sp>
      <p:pic>
        <p:nvPicPr>
          <p:cNvPr id="13" name="Imagem 9">
            <a:extLst>
              <a:ext uri="{FF2B5EF4-FFF2-40B4-BE49-F238E27FC236}">
                <a16:creationId xmlns:a16="http://schemas.microsoft.com/office/drawing/2014/main" id="{2EECBF84-FEAE-6E6B-0BEB-62AB6737C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8768" y="5281460"/>
            <a:ext cx="3364088" cy="1153859"/>
          </a:xfrm>
          <a:prstGeom prst="rect">
            <a:avLst/>
          </a:prstGeom>
        </p:spPr>
      </p:pic>
      <p:pic>
        <p:nvPicPr>
          <p:cNvPr id="15" name="Imagem 6" descr="Ícone&#10;&#10;Descrição gerada automaticamente">
            <a:extLst>
              <a:ext uri="{FF2B5EF4-FFF2-40B4-BE49-F238E27FC236}">
                <a16:creationId xmlns:a16="http://schemas.microsoft.com/office/drawing/2014/main" id="{FFA7C778-CC30-E6F1-E780-24CFB0D01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212" y="1398110"/>
            <a:ext cx="3843866" cy="2254245"/>
          </a:xfrm>
          <a:prstGeom prst="rect">
            <a:avLst/>
          </a:prstGeom>
        </p:spPr>
      </p:pic>
      <p:pic>
        <p:nvPicPr>
          <p:cNvPr id="18" name="Imagem 6" descr="Tabela&#10;&#10;Descrição gerada automaticamente">
            <a:extLst>
              <a:ext uri="{FF2B5EF4-FFF2-40B4-BE49-F238E27FC236}">
                <a16:creationId xmlns:a16="http://schemas.microsoft.com/office/drawing/2014/main" id="{B727E7F3-AF32-5B34-969D-B3695F02A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511" y="1899496"/>
            <a:ext cx="4275958" cy="206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78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Funções em Python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50DEFDA-C6FD-493E-E9BA-91EE2BB0DD7F}"/>
              </a:ext>
            </a:extLst>
          </p:cNvPr>
          <p:cNvSpPr txBox="1"/>
          <p:nvPr/>
        </p:nvSpPr>
        <p:spPr>
          <a:xfrm>
            <a:off x="745237" y="919411"/>
            <a:ext cx="7167341" cy="43001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>
                <a:solidFill>
                  <a:srgbClr val="000000"/>
                </a:solidFill>
                <a:latin typeface="Calibri"/>
                <a:cs typeface="Calibri"/>
              </a:rPr>
              <a:t>Funções em linguagens de programação</a:t>
            </a:r>
            <a:endParaRPr lang="pt-BR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pt-BR" sz="2000" b="1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Funções são blocos de códigos. Possuem uma lógica e um objetivo específico dentro da programação.</a:t>
            </a: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Podem ser reutilizadas várias vezes dentro de um projeto.</a:t>
            </a: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Facilitam a lógica e evitam repetições inúteis quando usamos uma mesma lógica ou cálculo dentro do projeto.</a:t>
            </a: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Toda linguagem de programação moderna é orientada a funções e blocos de código.</a:t>
            </a: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Conceito DRY: </a:t>
            </a:r>
            <a:r>
              <a:rPr lang="pt-BR" err="1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Don't</a:t>
            </a:r>
            <a:r>
              <a:rPr lang="pt-BR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 </a:t>
            </a:r>
            <a:r>
              <a:rPr lang="pt-BR" err="1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repeat</a:t>
            </a:r>
            <a:r>
              <a:rPr lang="pt-BR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 </a:t>
            </a:r>
            <a:r>
              <a:rPr lang="pt-BR" err="1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yourself</a:t>
            </a:r>
            <a:r>
              <a:rPr lang="pt-BR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 - Não repita a si mesmo.</a:t>
            </a:r>
          </a:p>
          <a:p>
            <a:pPr fontAlgn="base"/>
            <a:endParaRPr lang="pt-BR">
              <a:solidFill>
                <a:srgbClr val="000000"/>
              </a:solidFill>
              <a:latin typeface="Segoe UI" panose="020B0502040204020203" pitchFamily="34" charset="0"/>
              <a:ea typeface="Calibri"/>
              <a:cs typeface="Segoe UI" panose="020B0502040204020203" pitchFamily="34" charset="0"/>
            </a:endParaRPr>
          </a:p>
        </p:txBody>
      </p:sp>
      <p:pic>
        <p:nvPicPr>
          <p:cNvPr id="12" name="Imagem 6" descr="Uma imagem contendo máquina, placar&#10;&#10;Descrição gerada automaticamente">
            <a:extLst>
              <a:ext uri="{FF2B5EF4-FFF2-40B4-BE49-F238E27FC236}">
                <a16:creationId xmlns:a16="http://schemas.microsoft.com/office/drawing/2014/main" id="{7CEB4CA4-1947-4D5B-1D19-E014BDBEC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679" y="1274590"/>
            <a:ext cx="4416096" cy="2261136"/>
          </a:xfrm>
          <a:prstGeom prst="rect">
            <a:avLst/>
          </a:prstGeom>
        </p:spPr>
      </p:pic>
      <p:pic>
        <p:nvPicPr>
          <p:cNvPr id="16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A6B3A273-4AD0-6BF3-9E54-262BAFEA0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798" y="4223425"/>
            <a:ext cx="2156372" cy="21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66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B729D09-3355-9CFE-B050-C982C52F561C}"/>
              </a:ext>
            </a:extLst>
          </p:cNvPr>
          <p:cNvSpPr txBox="1"/>
          <p:nvPr/>
        </p:nvSpPr>
        <p:spPr>
          <a:xfrm>
            <a:off x="892756" y="338722"/>
            <a:ext cx="728528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200" b="1">
                <a:ea typeface="+mn-lt"/>
                <a:cs typeface="+mn-lt"/>
              </a:rPr>
              <a:t>O que aprenderemos</a:t>
            </a:r>
            <a:endParaRPr lang="pt-BR">
              <a:ea typeface="+mn-lt"/>
              <a:cs typeface="+mn-lt"/>
            </a:endParaRPr>
          </a:p>
        </p:txBody>
      </p:sp>
      <p:pic>
        <p:nvPicPr>
          <p:cNvPr id="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AC3BCFE-DFB0-B652-8810-3CDA5188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65" y="1331592"/>
            <a:ext cx="3294993" cy="4599955"/>
          </a:xfrm>
          <a:prstGeom prst="rect">
            <a:avLst/>
          </a:prstGeom>
        </p:spPr>
      </p:pic>
      <p:pic>
        <p:nvPicPr>
          <p:cNvPr id="10" name="Imagem 9" descr="Uma imagem contendo Texto&#10;&#10;Descrição gerada automaticamente">
            <a:extLst>
              <a:ext uri="{FF2B5EF4-FFF2-40B4-BE49-F238E27FC236}">
                <a16:creationId xmlns:a16="http://schemas.microsoft.com/office/drawing/2014/main" id="{FBED700A-CBD1-366B-92F4-B9771FBEB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616" y="1360322"/>
            <a:ext cx="2366580" cy="290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14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Funções em Python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C31809B-885C-44AE-AA67-52A7E35F3BD2}"/>
              </a:ext>
            </a:extLst>
          </p:cNvPr>
          <p:cNvSpPr txBox="1"/>
          <p:nvPr/>
        </p:nvSpPr>
        <p:spPr>
          <a:xfrm>
            <a:off x="727516" y="892830"/>
            <a:ext cx="6866086" cy="29238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>
                <a:solidFill>
                  <a:srgbClr val="000000"/>
                </a:solidFill>
                <a:latin typeface="Calibri"/>
                <a:cs typeface="Calibri"/>
              </a:rPr>
              <a:t>Funções em linguagens de programação</a:t>
            </a:r>
            <a:endParaRPr lang="pt-BR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pt-BR" sz="2000" b="1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Exemplo:</a:t>
            </a: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Um software de engenharia que precisa fazer um cálculo de área por mt2 não precisa repetir o cálculo em todos os fontes ou processos que o vai utilizar.</a:t>
            </a: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Basta criar uma função ou método e apenas fazer uma referência a ele quando precisar fazer o cálculo em uma ou mais situações: </a:t>
            </a:r>
          </a:p>
        </p:txBody>
      </p:sp>
      <p:pic>
        <p:nvPicPr>
          <p:cNvPr id="13" name="Imagem 8" descr="Texto, Carta&#10;&#10;Descrição gerada automaticamente">
            <a:extLst>
              <a:ext uri="{FF2B5EF4-FFF2-40B4-BE49-F238E27FC236}">
                <a16:creationId xmlns:a16="http://schemas.microsoft.com/office/drawing/2014/main" id="{D93D272C-5EEC-0A0A-891D-4EECFF68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81" y="4224881"/>
            <a:ext cx="8690303" cy="1688239"/>
          </a:xfrm>
          <a:prstGeom prst="rect">
            <a:avLst/>
          </a:prstGeom>
        </p:spPr>
      </p:pic>
      <p:pic>
        <p:nvPicPr>
          <p:cNvPr id="15" name="Imagem 6" descr="Uma imagem contendo máquina, placar&#10;&#10;Descrição gerada automaticamente">
            <a:extLst>
              <a:ext uri="{FF2B5EF4-FFF2-40B4-BE49-F238E27FC236}">
                <a16:creationId xmlns:a16="http://schemas.microsoft.com/office/drawing/2014/main" id="{94108F8C-E067-94FE-BAAD-75F9AD0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679" y="1274590"/>
            <a:ext cx="4416096" cy="2261136"/>
          </a:xfrm>
          <a:prstGeom prst="rect">
            <a:avLst/>
          </a:prstGeom>
        </p:spPr>
      </p:pic>
      <p:pic>
        <p:nvPicPr>
          <p:cNvPr id="18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0D24B610-4522-C453-D624-123D0A42A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5798" y="4223425"/>
            <a:ext cx="2156372" cy="21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65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Funções em Python</a:t>
            </a:r>
            <a:endParaRPr lang="pt-BR">
              <a:ea typeface="+mn-lt"/>
              <a:cs typeface="+mn-lt"/>
            </a:endParaRPr>
          </a:p>
        </p:txBody>
      </p:sp>
      <p:pic>
        <p:nvPicPr>
          <p:cNvPr id="15" name="Imagem 6" descr="Uma imagem contendo máquina, placar&#10;&#10;Descrição gerada automaticamente">
            <a:extLst>
              <a:ext uri="{FF2B5EF4-FFF2-40B4-BE49-F238E27FC236}">
                <a16:creationId xmlns:a16="http://schemas.microsoft.com/office/drawing/2014/main" id="{94108F8C-E067-94FE-BAAD-75F9AD05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679" y="1274590"/>
            <a:ext cx="4416096" cy="2261136"/>
          </a:xfrm>
          <a:prstGeom prst="rect">
            <a:avLst/>
          </a:prstGeom>
        </p:spPr>
      </p:pic>
      <p:pic>
        <p:nvPicPr>
          <p:cNvPr id="18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0D24B610-4522-C453-D624-123D0A42A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798" y="4223425"/>
            <a:ext cx="2156372" cy="212500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424379-1C90-A425-9167-C6C53E5467DA}"/>
              </a:ext>
            </a:extLst>
          </p:cNvPr>
          <p:cNvSpPr txBox="1"/>
          <p:nvPr/>
        </p:nvSpPr>
        <p:spPr>
          <a:xfrm>
            <a:off x="727516" y="919411"/>
            <a:ext cx="7167341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>
                <a:solidFill>
                  <a:srgbClr val="000000"/>
                </a:solidFill>
                <a:latin typeface="Calibri"/>
                <a:cs typeface="Calibri"/>
              </a:rPr>
              <a:t>Funções em linguagens de programação</a:t>
            </a:r>
            <a:endParaRPr lang="pt-BR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pt-BR" sz="2000" b="1">
              <a:cs typeface="Calibri"/>
            </a:endParaRPr>
          </a:p>
          <a:p>
            <a:endParaRPr lang="pt-BR" sz="2000" b="1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endParaRPr lang="pt-BR" sz="2000" b="1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endParaRPr lang="pt-BR" sz="2000" b="1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endParaRPr lang="pt-BR" sz="2000" b="1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endParaRPr lang="pt-BR" sz="2000" b="1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endParaRPr lang="pt-BR" sz="2000" b="1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endParaRPr lang="pt-BR" sz="2000" b="1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endParaRPr lang="pt-BR" sz="2000" b="1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endParaRPr lang="pt-BR" sz="2000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r>
              <a:rPr lang="pt-BR" sz="2000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Padrão de criação de uma função:</a:t>
            </a:r>
            <a:endParaRPr lang="pt-BR"/>
          </a:p>
        </p:txBody>
      </p:sp>
      <p:pic>
        <p:nvPicPr>
          <p:cNvPr id="12" name="Imagem 10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D69A1AF5-8DD3-85AC-EC6A-2DE700D22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76" y="1706966"/>
            <a:ext cx="7367751" cy="1254413"/>
          </a:xfrm>
          <a:prstGeom prst="rect">
            <a:avLst/>
          </a:prstGeom>
        </p:spPr>
      </p:pic>
      <p:pic>
        <p:nvPicPr>
          <p:cNvPr id="16" name="Imagem 11">
            <a:extLst>
              <a:ext uri="{FF2B5EF4-FFF2-40B4-BE49-F238E27FC236}">
                <a16:creationId xmlns:a16="http://schemas.microsoft.com/office/drawing/2014/main" id="{0FAF59E4-321F-2D4C-5EF3-88CC54195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76" y="3296267"/>
            <a:ext cx="6448096" cy="478321"/>
          </a:xfrm>
          <a:prstGeom prst="rect">
            <a:avLst/>
          </a:prstGeom>
        </p:spPr>
      </p:pic>
      <p:pic>
        <p:nvPicPr>
          <p:cNvPr id="19" name="Imagem 8" descr="Uma imagem contendo Texto&#10;&#10;Descrição gerada automaticamente">
            <a:extLst>
              <a:ext uri="{FF2B5EF4-FFF2-40B4-BE49-F238E27FC236}">
                <a16:creationId xmlns:a16="http://schemas.microsoft.com/office/drawing/2014/main" id="{FB241EF8-5DF6-867A-DE6E-688C04C5E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760" y="4992313"/>
            <a:ext cx="8215745" cy="88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39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Funções em Python</a:t>
            </a:r>
            <a:endParaRPr lang="pt-BR">
              <a:ea typeface="+mn-lt"/>
              <a:cs typeface="+mn-lt"/>
            </a:endParaRPr>
          </a:p>
        </p:txBody>
      </p:sp>
      <p:pic>
        <p:nvPicPr>
          <p:cNvPr id="15" name="Imagem 6" descr="Uma imagem contendo máquina, placar&#10;&#10;Descrição gerada automaticamente">
            <a:extLst>
              <a:ext uri="{FF2B5EF4-FFF2-40B4-BE49-F238E27FC236}">
                <a16:creationId xmlns:a16="http://schemas.microsoft.com/office/drawing/2014/main" id="{94108F8C-E067-94FE-BAAD-75F9AD05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679" y="1274590"/>
            <a:ext cx="4416096" cy="2261136"/>
          </a:xfrm>
          <a:prstGeom prst="rect">
            <a:avLst/>
          </a:prstGeom>
        </p:spPr>
      </p:pic>
      <p:pic>
        <p:nvPicPr>
          <p:cNvPr id="18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0D24B610-4522-C453-D624-123D0A42A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798" y="4223425"/>
            <a:ext cx="2156372" cy="212500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B75A95D-7365-B7E7-560F-7A0A6870B57F}"/>
              </a:ext>
            </a:extLst>
          </p:cNvPr>
          <p:cNvSpPr txBox="1"/>
          <p:nvPr/>
        </p:nvSpPr>
        <p:spPr>
          <a:xfrm>
            <a:off x="709796" y="919411"/>
            <a:ext cx="7307478" cy="40934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>
                <a:solidFill>
                  <a:srgbClr val="000000"/>
                </a:solidFill>
                <a:latin typeface="Calibri"/>
                <a:cs typeface="Calibri"/>
              </a:rPr>
              <a:t>Funções em linguagens de programação</a:t>
            </a:r>
            <a:endParaRPr lang="pt-BR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pt-BR" sz="2000" b="1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 sz="2000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Uma função pode possuir parâmetros ou não.</a:t>
            </a:r>
          </a:p>
          <a:p>
            <a:pPr marL="342900" indent="-342900">
              <a:buFont typeface="Arial"/>
              <a:buChar char="•"/>
            </a:pPr>
            <a:endParaRPr lang="pt-BR" sz="2000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 sz="2000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Parâmetros são informações adicionais que passamos no momento em que chamamos a função.</a:t>
            </a:r>
          </a:p>
          <a:p>
            <a:pPr marL="342900" indent="-342900">
              <a:buFont typeface="Arial"/>
              <a:buChar char="•"/>
            </a:pPr>
            <a:endParaRPr lang="pt-BR" sz="2000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 sz="2000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Por exemplo a nossa função 'print()'. Quando digitamos 'print('Olá mundo!'), o texto 'Olá mundo!' É um parâmetro do tipo </a:t>
            </a:r>
            <a:r>
              <a:rPr lang="pt-BR" sz="2000" err="1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string</a:t>
            </a:r>
            <a:r>
              <a:rPr lang="pt-BR" sz="2000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 que passamos para  a função 'print()'.</a:t>
            </a:r>
          </a:p>
          <a:p>
            <a:pPr marL="342900" indent="-342900">
              <a:buFont typeface="Arial"/>
              <a:buChar char="•"/>
            </a:pPr>
            <a:endParaRPr lang="pt-BR" sz="2000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 sz="2000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Podemos criar funções que recebam parâmetros de quaisquer tipos de dados: inteiros, </a:t>
            </a:r>
            <a:r>
              <a:rPr lang="pt-BR" sz="2000" err="1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strings</a:t>
            </a:r>
            <a:r>
              <a:rPr lang="pt-BR" sz="2000">
                <a:solidFill>
                  <a:srgbClr val="000000"/>
                </a:solidFill>
                <a:latin typeface="Calibri" panose="020F0502020204030204"/>
                <a:ea typeface="Calibri"/>
                <a:cs typeface="Calibri"/>
              </a:rPr>
              <a:t>, decimais, booleanos, etc.</a:t>
            </a:r>
          </a:p>
        </p:txBody>
      </p:sp>
    </p:spTree>
    <p:extLst>
      <p:ext uri="{BB962C8B-B14F-4D97-AF65-F5344CB8AC3E}">
        <p14:creationId xmlns:p14="http://schemas.microsoft.com/office/powerpoint/2010/main" val="1950629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Funções em Python</a:t>
            </a:r>
            <a:endParaRPr lang="pt-BR">
              <a:ea typeface="+mn-lt"/>
              <a:cs typeface="+mn-lt"/>
            </a:endParaRPr>
          </a:p>
        </p:txBody>
      </p:sp>
      <p:pic>
        <p:nvPicPr>
          <p:cNvPr id="15" name="Imagem 6" descr="Uma imagem contendo máquina, placar&#10;&#10;Descrição gerada automaticamente">
            <a:extLst>
              <a:ext uri="{FF2B5EF4-FFF2-40B4-BE49-F238E27FC236}">
                <a16:creationId xmlns:a16="http://schemas.microsoft.com/office/drawing/2014/main" id="{94108F8C-E067-94FE-BAAD-75F9AD05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679" y="1274590"/>
            <a:ext cx="4416096" cy="2261136"/>
          </a:xfrm>
          <a:prstGeom prst="rect">
            <a:avLst/>
          </a:prstGeom>
        </p:spPr>
      </p:pic>
      <p:pic>
        <p:nvPicPr>
          <p:cNvPr id="18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0D24B610-4522-C453-D624-123D0A42A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798" y="4223425"/>
            <a:ext cx="2156372" cy="212500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0551996-2380-DC02-036A-3E68BD1C1F2F}"/>
              </a:ext>
            </a:extLst>
          </p:cNvPr>
          <p:cNvSpPr txBox="1"/>
          <p:nvPr/>
        </p:nvSpPr>
        <p:spPr>
          <a:xfrm>
            <a:off x="647772" y="919411"/>
            <a:ext cx="7307478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>
                <a:solidFill>
                  <a:srgbClr val="000000"/>
                </a:solidFill>
                <a:latin typeface="Calibri"/>
                <a:cs typeface="Calibri"/>
              </a:rPr>
              <a:t>Funções intrínsecas</a:t>
            </a:r>
          </a:p>
          <a:p>
            <a:endParaRPr lang="pt-BR" sz="20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São as funções padrão do Python. As utilizamos desde o primeiro dia!</a:t>
            </a: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Não precisamos importá-las ou criá-las</a:t>
            </a: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Exemplo: print(),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len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(), input(),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int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(),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float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(),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type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()</a:t>
            </a:r>
          </a:p>
          <a:p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Podemos perceber que uma linguagem de programação é toda construída em funções. Dessa forma, um bom programa também deve fazer uso de funções para ter uma lógica clara e objetiva, fácil de se compreender.</a:t>
            </a:r>
          </a:p>
        </p:txBody>
      </p:sp>
    </p:spTree>
    <p:extLst>
      <p:ext uri="{BB962C8B-B14F-4D97-AF65-F5344CB8AC3E}">
        <p14:creationId xmlns:p14="http://schemas.microsoft.com/office/powerpoint/2010/main" val="1031422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Funções em Python</a:t>
            </a:r>
            <a:endParaRPr lang="pt-BR">
              <a:ea typeface="+mn-lt"/>
              <a:cs typeface="+mn-lt"/>
            </a:endParaRPr>
          </a:p>
        </p:txBody>
      </p:sp>
      <p:pic>
        <p:nvPicPr>
          <p:cNvPr id="15" name="Imagem 6" descr="Uma imagem contendo máquina, placar&#10;&#10;Descrição gerada automaticamente">
            <a:extLst>
              <a:ext uri="{FF2B5EF4-FFF2-40B4-BE49-F238E27FC236}">
                <a16:creationId xmlns:a16="http://schemas.microsoft.com/office/drawing/2014/main" id="{94108F8C-E067-94FE-BAAD-75F9AD05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679" y="1274590"/>
            <a:ext cx="4416096" cy="2261136"/>
          </a:xfrm>
          <a:prstGeom prst="rect">
            <a:avLst/>
          </a:prstGeom>
        </p:spPr>
      </p:pic>
      <p:pic>
        <p:nvPicPr>
          <p:cNvPr id="18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0D24B610-4522-C453-D624-123D0A42A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798" y="4223425"/>
            <a:ext cx="2156372" cy="212500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95D4A9A-0136-CE0C-EF22-2D4A9D10EDB7}"/>
              </a:ext>
            </a:extLst>
          </p:cNvPr>
          <p:cNvSpPr txBox="1"/>
          <p:nvPr/>
        </p:nvSpPr>
        <p:spPr>
          <a:xfrm>
            <a:off x="700935" y="919411"/>
            <a:ext cx="7307478" cy="40010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>
                <a:solidFill>
                  <a:srgbClr val="000000"/>
                </a:solidFill>
                <a:latin typeface="Calibri"/>
                <a:cs typeface="Calibri"/>
              </a:rPr>
              <a:t>Variáveis locais e globais</a:t>
            </a:r>
          </a:p>
          <a:p>
            <a:pPr marL="342900" indent="-342900">
              <a:buFont typeface="Arial"/>
              <a:buChar char="•"/>
            </a:pPr>
            <a:endParaRPr lang="pt-BR"/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Quando criamos nossas funções, podem ter situações em que compartilharemos uma mesma variável entre diversas funções.</a:t>
            </a: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Por padrão, toda variável criada dentro de uma função é considerada "local" e não é reutilizada em outras funções.</a:t>
            </a: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Caso seja necessário compartilhar uma variável em outras funções, devemos fazer a declaração dessa variável num nível superior às funções.</a:t>
            </a: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Quando invocamos uma variável, o interpretador primeiramente procura uma variável local e não a encontrando, procura por uma global.</a:t>
            </a:r>
          </a:p>
        </p:txBody>
      </p:sp>
    </p:spTree>
    <p:extLst>
      <p:ext uri="{BB962C8B-B14F-4D97-AF65-F5344CB8AC3E}">
        <p14:creationId xmlns:p14="http://schemas.microsoft.com/office/powerpoint/2010/main" val="4152113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Funções em Python</a:t>
            </a:r>
            <a:endParaRPr lang="pt-BR">
              <a:ea typeface="+mn-lt"/>
              <a:cs typeface="+mn-lt"/>
            </a:endParaRPr>
          </a:p>
        </p:txBody>
      </p:sp>
      <p:pic>
        <p:nvPicPr>
          <p:cNvPr id="15" name="Imagem 6" descr="Uma imagem contendo máquina, placar&#10;&#10;Descrição gerada automaticamente">
            <a:extLst>
              <a:ext uri="{FF2B5EF4-FFF2-40B4-BE49-F238E27FC236}">
                <a16:creationId xmlns:a16="http://schemas.microsoft.com/office/drawing/2014/main" id="{94108F8C-E067-94FE-BAAD-75F9AD05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679" y="1274590"/>
            <a:ext cx="4416096" cy="2261136"/>
          </a:xfrm>
          <a:prstGeom prst="rect">
            <a:avLst/>
          </a:prstGeom>
        </p:spPr>
      </p:pic>
      <p:pic>
        <p:nvPicPr>
          <p:cNvPr id="18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0D24B610-4522-C453-D624-123D0A42A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798" y="4223425"/>
            <a:ext cx="2156372" cy="212500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70CE9F1-F7F7-900D-3D7E-6CC057BB1B8F}"/>
              </a:ext>
            </a:extLst>
          </p:cNvPr>
          <p:cNvSpPr txBox="1"/>
          <p:nvPr/>
        </p:nvSpPr>
        <p:spPr>
          <a:xfrm>
            <a:off x="745237" y="919411"/>
            <a:ext cx="730747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>
                <a:solidFill>
                  <a:srgbClr val="000000"/>
                </a:solidFill>
                <a:latin typeface="Calibri"/>
                <a:cs typeface="Calibri"/>
              </a:rPr>
              <a:t>Variáveis locais e globais</a:t>
            </a:r>
          </a:p>
        </p:txBody>
      </p:sp>
      <p:pic>
        <p:nvPicPr>
          <p:cNvPr id="12" name="Imagem 8">
            <a:extLst>
              <a:ext uri="{FF2B5EF4-FFF2-40B4-BE49-F238E27FC236}">
                <a16:creationId xmlns:a16="http://schemas.microsoft.com/office/drawing/2014/main" id="{2D997903-8BCF-A631-CC2D-B9D5B75EB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92" y="1545153"/>
            <a:ext cx="7122510" cy="2573668"/>
          </a:xfrm>
          <a:prstGeom prst="rect">
            <a:avLst/>
          </a:prstGeom>
        </p:spPr>
      </p:pic>
      <p:pic>
        <p:nvPicPr>
          <p:cNvPr id="14" name="Imagem 9" descr="Uma imagem contendo Ícone&#10;&#10;Descrição gerada automaticamente">
            <a:extLst>
              <a:ext uri="{FF2B5EF4-FFF2-40B4-BE49-F238E27FC236}">
                <a16:creationId xmlns:a16="http://schemas.microsoft.com/office/drawing/2014/main" id="{D448F40C-2B7C-2BAC-A704-EEFFD49D5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458" y="4457019"/>
            <a:ext cx="1270328" cy="108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79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Funções em Python</a:t>
            </a:r>
            <a:endParaRPr lang="pt-BR">
              <a:ea typeface="+mn-lt"/>
              <a:cs typeface="+mn-lt"/>
            </a:endParaRPr>
          </a:p>
        </p:txBody>
      </p:sp>
      <p:pic>
        <p:nvPicPr>
          <p:cNvPr id="15" name="Imagem 6" descr="Uma imagem contendo máquina, placar&#10;&#10;Descrição gerada automaticamente">
            <a:extLst>
              <a:ext uri="{FF2B5EF4-FFF2-40B4-BE49-F238E27FC236}">
                <a16:creationId xmlns:a16="http://schemas.microsoft.com/office/drawing/2014/main" id="{94108F8C-E067-94FE-BAAD-75F9AD05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679" y="1274590"/>
            <a:ext cx="4416096" cy="2261136"/>
          </a:xfrm>
          <a:prstGeom prst="rect">
            <a:avLst/>
          </a:prstGeom>
        </p:spPr>
      </p:pic>
      <p:pic>
        <p:nvPicPr>
          <p:cNvPr id="18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0D24B610-4522-C453-D624-123D0A42A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798" y="4223425"/>
            <a:ext cx="2156372" cy="212500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5E3C006-60F3-B3F2-6EA8-5C500DB61D98}"/>
              </a:ext>
            </a:extLst>
          </p:cNvPr>
          <p:cNvSpPr txBox="1"/>
          <p:nvPr/>
        </p:nvSpPr>
        <p:spPr>
          <a:xfrm>
            <a:off x="674354" y="999155"/>
            <a:ext cx="730747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>
                <a:solidFill>
                  <a:srgbClr val="000000"/>
                </a:solidFill>
                <a:latin typeface="Calibri"/>
                <a:cs typeface="Calibri"/>
              </a:rPr>
              <a:t>Variáveis locais e globais</a:t>
            </a:r>
          </a:p>
        </p:txBody>
      </p:sp>
      <p:pic>
        <p:nvPicPr>
          <p:cNvPr id="13" name="Imagem 10" descr="Texto&#10;&#10;Descrição gerada automaticamente">
            <a:extLst>
              <a:ext uri="{FF2B5EF4-FFF2-40B4-BE49-F238E27FC236}">
                <a16:creationId xmlns:a16="http://schemas.microsoft.com/office/drawing/2014/main" id="{E1AAECF6-AC6F-7EA1-BC05-6D1198339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2" y="1439354"/>
            <a:ext cx="7586717" cy="2780992"/>
          </a:xfrm>
          <a:prstGeom prst="rect">
            <a:avLst/>
          </a:prstGeom>
        </p:spPr>
      </p:pic>
      <p:pic>
        <p:nvPicPr>
          <p:cNvPr id="17" name="Imagem 11" descr="Uma imagem contendo Ícone&#10;&#10;Descrição gerada automaticamente">
            <a:extLst>
              <a:ext uri="{FF2B5EF4-FFF2-40B4-BE49-F238E27FC236}">
                <a16:creationId xmlns:a16="http://schemas.microsoft.com/office/drawing/2014/main" id="{3593450C-F0A2-71AC-0494-D1D2C441B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701" y="4504152"/>
            <a:ext cx="908925" cy="102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22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Funções em Python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50706D0-2A31-5612-E623-4E626647DFB0}"/>
              </a:ext>
            </a:extLst>
          </p:cNvPr>
          <p:cNvSpPr txBox="1"/>
          <p:nvPr/>
        </p:nvSpPr>
        <p:spPr>
          <a:xfrm>
            <a:off x="674354" y="919411"/>
            <a:ext cx="7307478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>
                <a:solidFill>
                  <a:srgbClr val="000000"/>
                </a:solidFill>
                <a:latin typeface="Calibri"/>
                <a:cs typeface="Calibri"/>
              </a:rPr>
              <a:t>Atividades de fixação</a:t>
            </a:r>
          </a:p>
          <a:p>
            <a:pPr marL="342900" indent="-342900">
              <a:buFont typeface="Arial"/>
              <a:buChar char="•"/>
            </a:pPr>
            <a:endParaRPr lang="pt-BR"/>
          </a:p>
          <a:p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1 – Crie um programa que receba dois números e pergunte ao usuário o que ele deseja fazer. 1 - Exponenciação   |   2 – Raiz quadrada dos dois números.</a:t>
            </a:r>
          </a:p>
          <a:p>
            <a:r>
              <a:rPr lang="pt-BR">
                <a:cs typeface="Calibri"/>
              </a:rPr>
              <a:t>| 3 – Verificar se o 1° número é múltiplo do 2°.</a:t>
            </a:r>
          </a:p>
          <a:p>
            <a:endParaRPr lang="pt-BR">
              <a:cs typeface="Calibri"/>
            </a:endParaRPr>
          </a:p>
          <a:p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Regra: somente números entre 0 e 1000 devem ser aceitos. Os cálculos deverão ser feitos em funções separadas do arquivo principal.</a:t>
            </a:r>
          </a:p>
          <a:p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Função em Python para calcular raiz quadrada: </a:t>
            </a:r>
            <a:r>
              <a:rPr lang="pt-BR" err="1">
                <a:latin typeface="Consolas"/>
                <a:ea typeface="Calibri"/>
                <a:cs typeface="Calibri"/>
              </a:rPr>
              <a:t>math.sqrt</a:t>
            </a:r>
            <a:r>
              <a:rPr lang="pt-BR">
                <a:latin typeface="Consolas"/>
                <a:ea typeface="Calibri"/>
                <a:cs typeface="Calibri"/>
              </a:rPr>
              <a:t>() (deve-se importar a classe '</a:t>
            </a:r>
            <a:r>
              <a:rPr lang="pt-BR" err="1">
                <a:latin typeface="Consolas"/>
                <a:ea typeface="Calibri"/>
                <a:cs typeface="Calibri"/>
              </a:rPr>
              <a:t>math</a:t>
            </a:r>
            <a:r>
              <a:rPr lang="pt-BR">
                <a:latin typeface="Consolas"/>
                <a:ea typeface="Calibri"/>
                <a:cs typeface="Calibri"/>
              </a:rPr>
              <a:t>')</a:t>
            </a: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2 – Crie você mesmo um programa que use entrada de dados através de input() e faça qualquer tipo de cálculo, comparação ou processamento usando pelo menos duas funções. Pense em algo prático e simples que você poderia usar no seu dia-a-dia.</a:t>
            </a: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6" name="Imagem 6" descr="Ícone&#10;&#10;Descrição gerada automaticamente">
            <a:extLst>
              <a:ext uri="{FF2B5EF4-FFF2-40B4-BE49-F238E27FC236}">
                <a16:creationId xmlns:a16="http://schemas.microsoft.com/office/drawing/2014/main" id="{C2581296-3138-2351-F141-3D71A1C68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956" y="1282924"/>
            <a:ext cx="3843866" cy="22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75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Funções em Python</a:t>
            </a:r>
            <a:endParaRPr lang="pt-BR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6" name="Imagem 6" descr="Ícone&#10;&#10;Descrição gerada automaticamente">
            <a:extLst>
              <a:ext uri="{FF2B5EF4-FFF2-40B4-BE49-F238E27FC236}">
                <a16:creationId xmlns:a16="http://schemas.microsoft.com/office/drawing/2014/main" id="{C2581296-3138-2351-F141-3D71A1C68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956" y="1282924"/>
            <a:ext cx="3843866" cy="225424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C830C89-B4C4-B3A1-1888-2B207273DB8D}"/>
              </a:ext>
            </a:extLst>
          </p:cNvPr>
          <p:cNvSpPr txBox="1"/>
          <p:nvPr/>
        </p:nvSpPr>
        <p:spPr>
          <a:xfrm>
            <a:off x="718656" y="919411"/>
            <a:ext cx="7307478" cy="1508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>
                <a:solidFill>
                  <a:srgbClr val="000000"/>
                </a:solidFill>
                <a:latin typeface="Calibri"/>
                <a:cs typeface="Calibri"/>
              </a:rPr>
              <a:t>Atividades de fixação</a:t>
            </a:r>
          </a:p>
          <a:p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buFont typeface="Arial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3 – Crie um programa que receba dois nomes. Uma função deve calcular qual deles tem a maior quantidade de caracteres. Se as quantidades forem iguais, a função deve retornar essa informação.</a:t>
            </a:r>
          </a:p>
        </p:txBody>
      </p:sp>
    </p:spTree>
    <p:extLst>
      <p:ext uri="{BB962C8B-B14F-4D97-AF65-F5344CB8AC3E}">
        <p14:creationId xmlns:p14="http://schemas.microsoft.com/office/powerpoint/2010/main" val="1377842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Exceções em Python</a:t>
            </a:r>
            <a:endParaRPr lang="pt-BR" sz="2400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20E73A8-02FE-C98D-A0C3-CC26F3486F85}"/>
              </a:ext>
            </a:extLst>
          </p:cNvPr>
          <p:cNvSpPr txBox="1"/>
          <p:nvPr/>
        </p:nvSpPr>
        <p:spPr>
          <a:xfrm>
            <a:off x="638912" y="875109"/>
            <a:ext cx="6938700" cy="51090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sz="20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Durante a execução de nosso programa, podem ocorrer erros em determinadas operações de nossa lógica.</a:t>
            </a: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Esses erros, em programação, são chamados de exceções.</a:t>
            </a: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As exceções podem ser de variados tipos e naturezas: Erro na conversão de um tipo de dado (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string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para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int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por exemplo), erro de divisão por zero, erro ao se tentar abrir um arquivo inexistente, etc.</a:t>
            </a: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Quando ocorrem exceções, nosso programa é encerrado bruscamente e nenhuma mensagem de retorno tratada é enviada ao usuário.</a:t>
            </a: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Com base nisso, precisamos saber tratar essas exceções, para que nosso programa seja executado de forma planejada e caso ocorram exceções, elas devem mostrar essa informação ao usuário e o programa deve continuar assim mesmo.</a:t>
            </a:r>
          </a:p>
        </p:txBody>
      </p:sp>
      <p:pic>
        <p:nvPicPr>
          <p:cNvPr id="13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12E38938-655A-35DA-B4E2-D2CB27B66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0" y="1317254"/>
            <a:ext cx="4491461" cy="23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36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3FDE862-FEC6-353B-09AD-AC7CE6C7510E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/>
              <a:t>Trabalhando com </a:t>
            </a:r>
            <a:r>
              <a:rPr lang="pt-BR" sz="2400" b="1" err="1"/>
              <a:t>Strings</a:t>
            </a:r>
            <a:r>
              <a:rPr lang="pt-BR" sz="2400" b="1"/>
              <a:t> em Python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0EBEE67-490F-AE51-4F72-2B861506E500}"/>
              </a:ext>
            </a:extLst>
          </p:cNvPr>
          <p:cNvSpPr txBox="1"/>
          <p:nvPr/>
        </p:nvSpPr>
        <p:spPr>
          <a:xfrm>
            <a:off x="781800" y="782958"/>
            <a:ext cx="8347344" cy="28315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 rtl="0" fontAlgn="base"/>
            <a:endParaRPr lang="pt-BR" sz="1800" b="0" i="0">
              <a:solidFill>
                <a:srgbClr val="000000"/>
              </a:solidFill>
              <a:effectLst/>
              <a:latin typeface="Calibri" panose="020F0502020204030204" pitchFamily="34" charset="0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1600">
                <a:solidFill>
                  <a:srgbClr val="000000"/>
                </a:solidFill>
                <a:latin typeface="Calibri"/>
                <a:cs typeface="Calibri"/>
              </a:rPr>
              <a:t>Como já vimos, o tipo de dado </a:t>
            </a:r>
            <a:r>
              <a:rPr lang="pt-BR" sz="1600" err="1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lang="pt-BR" sz="1600">
                <a:solidFill>
                  <a:srgbClr val="000000"/>
                </a:solidFill>
                <a:latin typeface="Calibri"/>
                <a:cs typeface="Calibri"/>
              </a:rPr>
              <a:t> (</a:t>
            </a:r>
            <a:r>
              <a:rPr lang="pt-BR" sz="1600" err="1">
                <a:solidFill>
                  <a:srgbClr val="000000"/>
                </a:solidFill>
                <a:latin typeface="Calibri"/>
                <a:cs typeface="Calibri"/>
              </a:rPr>
              <a:t>str</a:t>
            </a:r>
            <a:r>
              <a:rPr lang="pt-BR" sz="1600">
                <a:solidFill>
                  <a:srgbClr val="000000"/>
                </a:solidFill>
                <a:latin typeface="Calibri"/>
                <a:cs typeface="Calibri"/>
              </a:rPr>
              <a:t> em Python) comporta cadeia de caracteres, ou seja, textos. </a:t>
            </a:r>
          </a:p>
          <a:p>
            <a:pPr marL="285750" indent="-285750">
              <a:buFont typeface="Arial"/>
              <a:buChar char="•"/>
            </a:pPr>
            <a:endParaRPr lang="pt-BR" sz="1600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1600">
                <a:solidFill>
                  <a:srgbClr val="000000"/>
                </a:solidFill>
                <a:latin typeface="Calibri"/>
                <a:cs typeface="Calibri"/>
              </a:rPr>
              <a:t>"a = João tem 40 anos". Nessa atribuição, a variável "a" armazena todos os caracteres (cada símbolo) presentes na frase, desde o texto comum até o número e inclusive os espaços em branco.</a:t>
            </a:r>
          </a:p>
          <a:p>
            <a:pPr marL="285750" indent="-285750">
              <a:buFont typeface="Arial"/>
              <a:buChar char="•"/>
            </a:pPr>
            <a:endParaRPr lang="pt-BR" sz="1600">
              <a:solidFill>
                <a:srgbClr val="000000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 sz="1600">
                <a:solidFill>
                  <a:srgbClr val="000000"/>
                </a:solidFill>
                <a:latin typeface="Calibri"/>
                <a:cs typeface="Calibri"/>
              </a:rPr>
              <a:t>É importante que saibamos trabalhar com as </a:t>
            </a:r>
            <a:r>
              <a:rPr lang="pt-BR" sz="1600" err="1">
                <a:solidFill>
                  <a:srgbClr val="000000"/>
                </a:solidFill>
                <a:latin typeface="Calibri"/>
                <a:cs typeface="Calibri"/>
              </a:rPr>
              <a:t>strings</a:t>
            </a:r>
            <a:r>
              <a:rPr lang="pt-BR" sz="1600">
                <a:solidFill>
                  <a:srgbClr val="000000"/>
                </a:solidFill>
                <a:latin typeface="Calibri"/>
                <a:cs typeface="Calibri"/>
              </a:rPr>
              <a:t>, seja para concatenação ou seja para utilização em nossa lógica ou validação de campos digitados pelo usuário. Existem diversas possibilidades.</a:t>
            </a:r>
          </a:p>
        </p:txBody>
      </p:sp>
      <p:pic>
        <p:nvPicPr>
          <p:cNvPr id="15" name="Imagem 9">
            <a:extLst>
              <a:ext uri="{FF2B5EF4-FFF2-40B4-BE49-F238E27FC236}">
                <a16:creationId xmlns:a16="http://schemas.microsoft.com/office/drawing/2014/main" id="{46B9BB49-5258-4CBB-C370-2B6D88278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889" y="5456045"/>
            <a:ext cx="2743200" cy="942193"/>
          </a:xfrm>
          <a:prstGeom prst="rect">
            <a:avLst/>
          </a:prstGeom>
        </p:spPr>
      </p:pic>
      <p:pic>
        <p:nvPicPr>
          <p:cNvPr id="17" name="Imagem 10" descr="Diagrama&#10;&#10;Descrição gerada automaticamente">
            <a:extLst>
              <a:ext uri="{FF2B5EF4-FFF2-40B4-BE49-F238E27FC236}">
                <a16:creationId xmlns:a16="http://schemas.microsoft.com/office/drawing/2014/main" id="{F86A9B73-8598-596E-A892-D7B2A396D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28" y="3898394"/>
            <a:ext cx="7288923" cy="2062769"/>
          </a:xfrm>
          <a:prstGeom prst="rect">
            <a:avLst/>
          </a:prstGeom>
        </p:spPr>
      </p:pic>
      <p:pic>
        <p:nvPicPr>
          <p:cNvPr id="19" name="Imagem 5">
            <a:extLst>
              <a:ext uri="{FF2B5EF4-FFF2-40B4-BE49-F238E27FC236}">
                <a16:creationId xmlns:a16="http://schemas.microsoft.com/office/drawing/2014/main" id="{CF451170-B000-1983-C0FE-3947DB819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249" y="1361465"/>
            <a:ext cx="2585927" cy="123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51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Exceções em Python</a:t>
            </a:r>
            <a:endParaRPr lang="pt-BR" sz="2400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3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12E38938-655A-35DA-B4E2-D2CB27B66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0" y="1317254"/>
            <a:ext cx="4491461" cy="231747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55B1C71-A66D-2774-954F-195F57F90E80}"/>
              </a:ext>
            </a:extLst>
          </p:cNvPr>
          <p:cNvSpPr txBox="1"/>
          <p:nvPr/>
        </p:nvSpPr>
        <p:spPr>
          <a:xfrm>
            <a:off x="692075" y="919411"/>
            <a:ext cx="701844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Try</a:t>
            </a:r>
            <a:r>
              <a:rPr lang="pt-BR" sz="20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– </a:t>
            </a:r>
            <a:r>
              <a:rPr lang="pt-BR" sz="2000" b="1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Except</a:t>
            </a:r>
          </a:p>
        </p:txBody>
      </p:sp>
      <p:pic>
        <p:nvPicPr>
          <p:cNvPr id="14" name="Imagem 8">
            <a:extLst>
              <a:ext uri="{FF2B5EF4-FFF2-40B4-BE49-F238E27FC236}">
                <a16:creationId xmlns:a16="http://schemas.microsoft.com/office/drawing/2014/main" id="{E3EC6F81-8AC6-547C-E7F7-26A867B49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13" y="2083341"/>
            <a:ext cx="6483131" cy="1088489"/>
          </a:xfrm>
          <a:prstGeom prst="rect">
            <a:avLst/>
          </a:prstGeom>
        </p:spPr>
      </p:pic>
      <p:pic>
        <p:nvPicPr>
          <p:cNvPr id="16" name="Imagem 9" descr="Texto&#10;&#10;Descrição gerada automaticamente">
            <a:extLst>
              <a:ext uri="{FF2B5EF4-FFF2-40B4-BE49-F238E27FC236}">
                <a16:creationId xmlns:a16="http://schemas.microsoft.com/office/drawing/2014/main" id="{1D99E2F7-C8A3-11B2-DC7D-FEF570307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14" y="4129656"/>
            <a:ext cx="8497613" cy="112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37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Exceções em Python</a:t>
            </a:r>
            <a:endParaRPr lang="pt-BR" sz="2400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3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12E38938-655A-35DA-B4E2-D2CB27B66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0" y="1317254"/>
            <a:ext cx="4491461" cy="231747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F66B76A-A56F-B50D-53ED-782EC00676A0}"/>
              </a:ext>
            </a:extLst>
          </p:cNvPr>
          <p:cNvSpPr txBox="1"/>
          <p:nvPr/>
        </p:nvSpPr>
        <p:spPr>
          <a:xfrm>
            <a:off x="692075" y="919411"/>
            <a:ext cx="7018444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Try</a:t>
            </a:r>
            <a:r>
              <a:rPr lang="pt-BR" sz="20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– </a:t>
            </a:r>
            <a:r>
              <a:rPr lang="pt-BR" sz="2000" b="1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Except</a:t>
            </a:r>
            <a:endParaRPr lang="pt-BR" sz="20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pt-BR" sz="20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Em Python as exceções são tratadas através dos comandos</a:t>
            </a:r>
          </a:p>
          <a:p>
            <a:r>
              <a:rPr lang="pt-BR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'</a:t>
            </a:r>
            <a:r>
              <a:rPr lang="pt-BR" sz="20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try</a:t>
            </a:r>
            <a:r>
              <a:rPr lang="pt-BR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' e '</a:t>
            </a:r>
            <a:r>
              <a:rPr lang="pt-BR" sz="20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except</a:t>
            </a:r>
            <a:r>
              <a:rPr lang="pt-BR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'.</a:t>
            </a:r>
          </a:p>
          <a:p>
            <a:endParaRPr lang="pt-BR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 comando '</a:t>
            </a:r>
            <a:r>
              <a:rPr lang="pt-BR" sz="20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try</a:t>
            </a:r>
            <a:r>
              <a:rPr lang="pt-BR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' tenta realizar a operação com sucesso; caso ocorra uma exceção, os comandos dentro do bloco '</a:t>
            </a:r>
            <a:r>
              <a:rPr lang="pt-BR" sz="200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except</a:t>
            </a:r>
            <a:r>
              <a:rPr lang="pt-BR" sz="20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' são chamados e fazem a tratativa do erro:</a:t>
            </a:r>
          </a:p>
        </p:txBody>
      </p:sp>
      <p:pic>
        <p:nvPicPr>
          <p:cNvPr id="15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6DC5C16-BB9B-B096-DC14-4EF3AD158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68" y="3754750"/>
            <a:ext cx="7700579" cy="240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45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Exceções em Python</a:t>
            </a:r>
            <a:endParaRPr lang="pt-BR" sz="2400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3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12E38938-655A-35DA-B4E2-D2CB27B66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758" y="1317254"/>
            <a:ext cx="3942113" cy="20339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AE843D6-321A-E508-E1B8-98BBFB1C93EB}"/>
              </a:ext>
            </a:extLst>
          </p:cNvPr>
          <p:cNvSpPr txBox="1"/>
          <p:nvPr/>
        </p:nvSpPr>
        <p:spPr>
          <a:xfrm>
            <a:off x="674354" y="919411"/>
            <a:ext cx="701844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Try</a:t>
            </a:r>
            <a:r>
              <a:rPr lang="pt-BR" sz="20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– </a:t>
            </a:r>
            <a:r>
              <a:rPr lang="pt-BR" sz="2000" b="1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Except</a:t>
            </a:r>
          </a:p>
        </p:txBody>
      </p:sp>
      <p:pic>
        <p:nvPicPr>
          <p:cNvPr id="14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20073DC-D9BB-74B8-CEAD-F535B0522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04" y="1509895"/>
            <a:ext cx="7700579" cy="2406074"/>
          </a:xfrm>
          <a:prstGeom prst="rect">
            <a:avLst/>
          </a:prstGeom>
        </p:spPr>
      </p:pic>
      <p:pic>
        <p:nvPicPr>
          <p:cNvPr id="17" name="Imagem 9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52BADAD3-0491-CFCB-7B4A-29B55A133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96" y="4109636"/>
            <a:ext cx="7078717" cy="74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34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Exceções em Python</a:t>
            </a:r>
            <a:endParaRPr lang="pt-BR" sz="2400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3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12E38938-655A-35DA-B4E2-D2CB27B66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176" y="1317254"/>
            <a:ext cx="3587695" cy="184787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6FD6BD5-9FFD-5F99-83A4-0FFE8FA4E6B5}"/>
              </a:ext>
            </a:extLst>
          </p:cNvPr>
          <p:cNvSpPr txBox="1"/>
          <p:nvPr/>
        </p:nvSpPr>
        <p:spPr>
          <a:xfrm>
            <a:off x="727516" y="919411"/>
            <a:ext cx="701844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Try</a:t>
            </a:r>
            <a:r>
              <a:rPr lang="pt-BR" sz="20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– </a:t>
            </a:r>
            <a:r>
              <a:rPr lang="pt-BR" sz="2000" b="1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Except</a:t>
            </a:r>
          </a:p>
        </p:txBody>
      </p:sp>
      <p:pic>
        <p:nvPicPr>
          <p:cNvPr id="15" name="Imagem 1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0545E6B-766C-6C7B-4FDA-699F8A40C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2" y="1459203"/>
            <a:ext cx="8241722" cy="2866874"/>
          </a:xfrm>
          <a:prstGeom prst="rect">
            <a:avLst/>
          </a:prstGeom>
        </p:spPr>
      </p:pic>
      <p:pic>
        <p:nvPicPr>
          <p:cNvPr id="18" name="Imagem 11" descr="Uma imagem contendo Logotipo&#10;&#10;Descrição gerada automaticamente">
            <a:extLst>
              <a:ext uri="{FF2B5EF4-FFF2-40B4-BE49-F238E27FC236}">
                <a16:creationId xmlns:a16="http://schemas.microsoft.com/office/drawing/2014/main" id="{7E13B825-C7BC-45E0-641A-4D84965D3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7" y="4450791"/>
            <a:ext cx="8492836" cy="1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03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Exceções em Python</a:t>
            </a:r>
            <a:endParaRPr lang="pt-BR" sz="2400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CC92B9D-DB6A-77EA-E642-B728F75A747B}"/>
              </a:ext>
            </a:extLst>
          </p:cNvPr>
          <p:cNvSpPr txBox="1"/>
          <p:nvPr/>
        </p:nvSpPr>
        <p:spPr>
          <a:xfrm>
            <a:off x="683214" y="919411"/>
            <a:ext cx="7307478" cy="34470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000" b="1">
                <a:solidFill>
                  <a:srgbClr val="000000"/>
                </a:solidFill>
                <a:latin typeface="Calibri"/>
                <a:cs typeface="Calibri"/>
              </a:rPr>
              <a:t>Atividades de fixação - </a:t>
            </a:r>
            <a:r>
              <a:rPr lang="pt-BR" sz="2000" b="1" err="1">
                <a:solidFill>
                  <a:srgbClr val="000000"/>
                </a:solidFill>
                <a:latin typeface="Calibri"/>
                <a:cs typeface="Calibri"/>
              </a:rPr>
              <a:t>try</a:t>
            </a:r>
            <a:r>
              <a:rPr lang="pt-BR" sz="2000" b="1">
                <a:solidFill>
                  <a:srgbClr val="000000"/>
                </a:solidFill>
                <a:latin typeface="Calibri"/>
                <a:cs typeface="Calibri"/>
              </a:rPr>
              <a:t> e </a:t>
            </a:r>
            <a:r>
              <a:rPr lang="pt-BR" sz="2000" b="1" err="1">
                <a:solidFill>
                  <a:srgbClr val="000000"/>
                </a:solidFill>
                <a:latin typeface="Calibri"/>
                <a:cs typeface="Calibri"/>
              </a:rPr>
              <a:t>except</a:t>
            </a:r>
            <a:endParaRPr lang="pt-BR" sz="2000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1 - Faça um programa que pergunte o nome e o preço de três produtos e informe qual produto você deve comprar, sabendo que a decisão é sempre pelo mais barato. O programa deve validar a entrada de dados através do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try-except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e o preço dos produtos deve ser sempre positivo.</a:t>
            </a:r>
            <a:endParaRPr lang="pt-BR"/>
          </a:p>
          <a:p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2 - Faça um programa que primeiro receba três valores sem verificação nenhuma. Após as 3 entradas, o programa deve verificar através do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try-except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se os valores podem ser convertidos para int.</a:t>
            </a:r>
          </a:p>
          <a:p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Mostrar como resultado, para cada entrada de dados, se foi possível converter o valor para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int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ou não.</a:t>
            </a:r>
          </a:p>
        </p:txBody>
      </p:sp>
      <p:pic>
        <p:nvPicPr>
          <p:cNvPr id="14" name="Imagem 6" descr="Ícone&#10;&#10;Descrição gerada automaticamente">
            <a:extLst>
              <a:ext uri="{FF2B5EF4-FFF2-40B4-BE49-F238E27FC236}">
                <a16:creationId xmlns:a16="http://schemas.microsoft.com/office/drawing/2014/main" id="{FCC314E9-846E-1AF5-FEC8-7E59F78E4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654" y="1327226"/>
            <a:ext cx="3843866" cy="22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20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repetição em Python</a:t>
            </a:r>
            <a:endParaRPr lang="pt-BR" sz="2400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F10920F-3922-99B8-5B2B-716036F88DFE}"/>
              </a:ext>
            </a:extLst>
          </p:cNvPr>
          <p:cNvSpPr txBox="1"/>
          <p:nvPr/>
        </p:nvSpPr>
        <p:spPr>
          <a:xfrm>
            <a:off x="674354" y="1149783"/>
            <a:ext cx="7018444" cy="45550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Em diversas situações pode ser necessário repetirmos uma determinada parte de nosso código. </a:t>
            </a:r>
            <a:endParaRPr lang="pt-BR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Por exemplo se quisermos imprimir vários valores em nossa saída de dados, gerar números aleatórios, trabalhar com listas ou outros tipos de dados que podem receber vários itens.</a:t>
            </a: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 repetição nos ajuda também no processo de validação da entrada de dados feita pelo usuário.</a:t>
            </a: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 quantidade de lógicas que podem ser desenvolvidas através das estruturas de repetição são enormes. São estruturas que abrem um leque enorme na variedade de programas que podem ser desenvolvidos.</a:t>
            </a:r>
          </a:p>
          <a:p>
            <a:endParaRPr lang="pt-BR" sz="2000">
              <a:latin typeface="Consolas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3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E82AB8A4-7E19-66AD-2F38-83ACF48F6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955" y="1363870"/>
            <a:ext cx="4478121" cy="233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4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repetição em Python</a:t>
            </a:r>
            <a:endParaRPr lang="pt-BR" sz="2400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3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E82AB8A4-7E19-66AD-2F38-83ACF48F6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955" y="1363870"/>
            <a:ext cx="4478121" cy="233806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6F34B63-C768-6B0E-8D80-6F4774A6CA80}"/>
              </a:ext>
            </a:extLst>
          </p:cNvPr>
          <p:cNvSpPr txBox="1"/>
          <p:nvPr/>
        </p:nvSpPr>
        <p:spPr>
          <a:xfrm>
            <a:off x="727516" y="1140923"/>
            <a:ext cx="701844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Como escreveríamos 10 vezes o valor 'Bom dia!' com base no que aprendemos até agora? Seria assim:</a:t>
            </a:r>
          </a:p>
        </p:txBody>
      </p:sp>
      <p:pic>
        <p:nvPicPr>
          <p:cNvPr id="14" name="Imagem 8" descr="Texto&#10;&#10;Descrição gerada automaticamente">
            <a:extLst>
              <a:ext uri="{FF2B5EF4-FFF2-40B4-BE49-F238E27FC236}">
                <a16:creationId xmlns:a16="http://schemas.microsoft.com/office/drawing/2014/main" id="{76D65320-3970-2AAB-BDF6-750A3D40C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25" y="2080306"/>
            <a:ext cx="2373914" cy="3661651"/>
          </a:xfrm>
          <a:prstGeom prst="rect">
            <a:avLst/>
          </a:prstGeom>
        </p:spPr>
      </p:pic>
      <p:pic>
        <p:nvPicPr>
          <p:cNvPr id="16" name="Imagem 9" descr="Texto&#10;&#10;Descrição gerada automaticamente">
            <a:extLst>
              <a:ext uri="{FF2B5EF4-FFF2-40B4-BE49-F238E27FC236}">
                <a16:creationId xmlns:a16="http://schemas.microsoft.com/office/drawing/2014/main" id="{643FB244-0FB3-78B5-82F2-871580EE5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757" y="2079958"/>
            <a:ext cx="11525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89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repetição em Python - </a:t>
            </a:r>
            <a:r>
              <a:rPr lang="pt-BR" sz="2400" b="1" err="1">
                <a:ea typeface="+mn-lt"/>
                <a:cs typeface="+mn-lt"/>
              </a:rPr>
              <a:t>while</a:t>
            </a:r>
            <a:endParaRPr lang="pt-BR" sz="2400" err="1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DB26194-3764-F66F-8A74-E60773709806}"/>
              </a:ext>
            </a:extLst>
          </p:cNvPr>
          <p:cNvSpPr txBox="1"/>
          <p:nvPr/>
        </p:nvSpPr>
        <p:spPr>
          <a:xfrm>
            <a:off x="704398" y="1140923"/>
            <a:ext cx="73162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 se tivéssemos que escrever 1000 vezes a palavra bom dia? Ficaria algo extremamente absurdo de se fazer. Para resolver esse problema podemos usar uma estrutura de repetição. Agora aprenderemos sobre a mais simples dessas estruturas em Python, o comando '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while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':</a:t>
            </a:r>
          </a:p>
        </p:txBody>
      </p:sp>
      <p:pic>
        <p:nvPicPr>
          <p:cNvPr id="15" name="Imagem 10" descr="Texto&#10;&#10;Descrição gerada automaticamente">
            <a:extLst>
              <a:ext uri="{FF2B5EF4-FFF2-40B4-BE49-F238E27FC236}">
                <a16:creationId xmlns:a16="http://schemas.microsoft.com/office/drawing/2014/main" id="{634D3C03-ADC7-4B01-1908-D56516012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43" y="2637246"/>
            <a:ext cx="6868511" cy="1458240"/>
          </a:xfrm>
          <a:prstGeom prst="rect">
            <a:avLst/>
          </a:prstGeom>
        </p:spPr>
      </p:pic>
      <p:pic>
        <p:nvPicPr>
          <p:cNvPr id="18" name="Imagem 11" descr="Tabela&#10;&#10;Descrição gerada automaticamente">
            <a:extLst>
              <a:ext uri="{FF2B5EF4-FFF2-40B4-BE49-F238E27FC236}">
                <a16:creationId xmlns:a16="http://schemas.microsoft.com/office/drawing/2014/main" id="{47F4D193-06D1-85A4-9314-BE572F17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184" y="1516220"/>
            <a:ext cx="1209872" cy="342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13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repetição em Python - </a:t>
            </a:r>
            <a:r>
              <a:rPr lang="pt-BR" sz="2400" b="1" err="1">
                <a:ea typeface="+mn-lt"/>
                <a:cs typeface="+mn-lt"/>
              </a:rPr>
              <a:t>while</a:t>
            </a:r>
            <a:endParaRPr lang="pt-BR" sz="2400" err="1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D21436B-ED3B-DC99-99D6-28DEC2162285}"/>
              </a:ext>
            </a:extLst>
          </p:cNvPr>
          <p:cNvSpPr txBox="1"/>
          <p:nvPr/>
        </p:nvSpPr>
        <p:spPr>
          <a:xfrm>
            <a:off x="642375" y="1087760"/>
            <a:ext cx="6988400" cy="26161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Conseguimos resolver facilmente um problema que envolva repetições, por exemplo criar um programa que calcule a tabuada de um número fornecido pelo usuário:</a:t>
            </a: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pt-BR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4" name="Imagem 11" descr="Texto, Carta&#10;&#10;Descrição gerada automaticamente">
            <a:extLst>
              <a:ext uri="{FF2B5EF4-FFF2-40B4-BE49-F238E27FC236}">
                <a16:creationId xmlns:a16="http://schemas.microsoft.com/office/drawing/2014/main" id="{9BC2B901-4BD5-6D1A-29B7-90D7AD02F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97" y="2179469"/>
            <a:ext cx="6702096" cy="2588075"/>
          </a:xfrm>
          <a:prstGeom prst="rect">
            <a:avLst/>
          </a:prstGeom>
        </p:spPr>
      </p:pic>
      <p:pic>
        <p:nvPicPr>
          <p:cNvPr id="17" name="Imagem 12" descr="Tabela&#10;&#10;Descrição gerada automaticamente">
            <a:extLst>
              <a:ext uri="{FF2B5EF4-FFF2-40B4-BE49-F238E27FC236}">
                <a16:creationId xmlns:a16="http://schemas.microsoft.com/office/drawing/2014/main" id="{A53D2BDD-A0AA-1CF1-F7E6-5AB73F491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248" y="1658495"/>
            <a:ext cx="2208832" cy="35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1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repetição em Python - </a:t>
            </a:r>
            <a:r>
              <a:rPr lang="pt-BR" sz="2400" b="1" err="1">
                <a:ea typeface="+mn-lt"/>
                <a:cs typeface="+mn-lt"/>
              </a:rPr>
              <a:t>while</a:t>
            </a:r>
            <a:endParaRPr lang="pt-BR" sz="2400" err="1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FEF143F-64F6-7FE4-BE9D-036D2C0954E3}"/>
              </a:ext>
            </a:extLst>
          </p:cNvPr>
          <p:cNvSpPr txBox="1"/>
          <p:nvPr/>
        </p:nvSpPr>
        <p:spPr>
          <a:xfrm>
            <a:off x="686677" y="919411"/>
            <a:ext cx="7316237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Atividades de fixação:</a:t>
            </a:r>
            <a:endParaRPr lang="pt-BR" b="1"/>
          </a:p>
          <a:p>
            <a:endParaRPr lang="pt-BR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1 - Faça um programa que imprima 20 vezes na tela a palavra 'Oi' mais o número da repetição que está ocorrendo.</a:t>
            </a:r>
          </a:p>
          <a:p>
            <a:endParaRPr lang="pt-BR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2- Faça um programa que receba um nome de foguete e gere uma contagem regressiva para seu lançamento. A contagem deve iniciar em 10 e finalizar em 1 e logo em seguida o programa deve imprimir na tela: "Lançamento do foguete {nome} iniciado!". Usar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time.sleep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(1)</a:t>
            </a:r>
          </a:p>
          <a:p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3- Faça um programa que receba quantos números o usuário deseja digitar. O programa deve fazer a somatória de todos os números digitados e depois mostrar essa somatória na tela.</a:t>
            </a:r>
          </a:p>
          <a:p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3" name="Imagem 6" descr="Ícone&#10;&#10;Descrição gerada automaticamente">
            <a:extLst>
              <a:ext uri="{FF2B5EF4-FFF2-40B4-BE49-F238E27FC236}">
                <a16:creationId xmlns:a16="http://schemas.microsoft.com/office/drawing/2014/main" id="{2600E84F-085B-4C58-C86A-82DD81044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375" y="1336086"/>
            <a:ext cx="3843866" cy="22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8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F912A3-C34E-8E32-516E-92AB2CDC9444}"/>
              </a:ext>
            </a:extLst>
          </p:cNvPr>
          <p:cNvSpPr txBox="1"/>
          <p:nvPr/>
        </p:nvSpPr>
        <p:spPr>
          <a:xfrm>
            <a:off x="821872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/>
              <a:t>Trabalhando com </a:t>
            </a:r>
            <a:r>
              <a:rPr lang="pt-BR" sz="2400" b="1" err="1"/>
              <a:t>String</a:t>
            </a:r>
            <a:r>
              <a:rPr lang="pt-BR" sz="2400" b="1"/>
              <a:t> em Python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38D368-455A-CAEA-EFD8-B6A841A78F6E}"/>
              </a:ext>
            </a:extLst>
          </p:cNvPr>
          <p:cNvSpPr txBox="1"/>
          <p:nvPr/>
        </p:nvSpPr>
        <p:spPr>
          <a:xfrm>
            <a:off x="764079" y="774098"/>
            <a:ext cx="8347344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 rtl="0" fontAlgn="base"/>
            <a:endParaRPr lang="pt-BR"/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Em Python basicamente podemos trabalhar </a:t>
            </a:r>
            <a:r>
              <a:rPr lang="pt-BR" b="1">
                <a:solidFill>
                  <a:srgbClr val="000000"/>
                </a:solidFill>
                <a:latin typeface="Calibri"/>
                <a:cs typeface="Calibri"/>
              </a:rPr>
              <a:t>com concatenação de </a:t>
            </a:r>
            <a:r>
              <a:rPr lang="pt-BR" b="1" err="1">
                <a:solidFill>
                  <a:srgbClr val="000000"/>
                </a:solidFill>
                <a:latin typeface="Calibri"/>
                <a:cs typeface="Calibri"/>
              </a:rPr>
              <a:t>strings</a:t>
            </a:r>
            <a:r>
              <a:rPr lang="pt-BR" b="1">
                <a:solidFill>
                  <a:srgbClr val="000000"/>
                </a:solidFill>
                <a:latin typeface="Calibri"/>
                <a:cs typeface="Calibri"/>
              </a:rPr>
              <a:t>, fatiamento e composição.</a:t>
            </a:r>
            <a:endParaRPr lang="pt-BR" b="1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Trabalhar com esses métodos nos ajuda a melhorar a montagem e saída de nosso processamento e entregar um resultado melhor e mais agradável visualmente.</a:t>
            </a: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Podemos utilizar a geração organizada das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strings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não somente para mensagens em tela mas também para gravação de informações em arquivos.</a:t>
            </a:r>
          </a:p>
        </p:txBody>
      </p:sp>
      <p:pic>
        <p:nvPicPr>
          <p:cNvPr id="14" name="Imagem 9">
            <a:extLst>
              <a:ext uri="{FF2B5EF4-FFF2-40B4-BE49-F238E27FC236}">
                <a16:creationId xmlns:a16="http://schemas.microsoft.com/office/drawing/2014/main" id="{3867248D-21BE-7C05-FFC7-702BE6DA6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889" y="5491487"/>
            <a:ext cx="2743200" cy="942193"/>
          </a:xfrm>
          <a:prstGeom prst="rect">
            <a:avLst/>
          </a:prstGeom>
        </p:spPr>
      </p:pic>
      <p:pic>
        <p:nvPicPr>
          <p:cNvPr id="18" name="Imagem 9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13AE080-6F5C-AA78-DA3A-A92230C45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999" y="3513684"/>
            <a:ext cx="2511096" cy="255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96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repetição em Python - </a:t>
            </a:r>
            <a:r>
              <a:rPr lang="pt-BR" sz="2400" b="1" err="1">
                <a:ea typeface="+mn-lt"/>
                <a:cs typeface="+mn-lt"/>
              </a:rPr>
              <a:t>while</a:t>
            </a:r>
            <a:endParaRPr lang="pt-BR" sz="2400" err="1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A316FF6-3A78-EEA5-4ABA-6221C87C75D9}"/>
              </a:ext>
            </a:extLst>
          </p:cNvPr>
          <p:cNvSpPr txBox="1"/>
          <p:nvPr/>
        </p:nvSpPr>
        <p:spPr>
          <a:xfrm>
            <a:off x="713258" y="1070039"/>
            <a:ext cx="73162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Em determinadas situações teremos a necessidade de que um código seja repetido de forma indefinida. </a:t>
            </a:r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Nesse caso, o '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while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' será interrompido através do comando 'break'. Exemplo:</a:t>
            </a:r>
          </a:p>
        </p:txBody>
      </p:sp>
      <p:pic>
        <p:nvPicPr>
          <p:cNvPr id="14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31A0A50-4A8C-AD92-966E-8CF7EFDE2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23" y="2455580"/>
            <a:ext cx="6943492" cy="3480527"/>
          </a:xfrm>
          <a:prstGeom prst="rect">
            <a:avLst/>
          </a:prstGeom>
        </p:spPr>
      </p:pic>
      <p:pic>
        <p:nvPicPr>
          <p:cNvPr id="16" name="Imagem 9" descr="Texto&#10;&#10;Descrição gerada automaticamente">
            <a:extLst>
              <a:ext uri="{FF2B5EF4-FFF2-40B4-BE49-F238E27FC236}">
                <a16:creationId xmlns:a16="http://schemas.microsoft.com/office/drawing/2014/main" id="{4551B311-741E-9B07-AAC9-11D7F9772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289" y="2454938"/>
            <a:ext cx="3867614" cy="247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12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repetição em Python - </a:t>
            </a:r>
            <a:r>
              <a:rPr lang="pt-BR" sz="2400" b="1" err="1">
                <a:ea typeface="+mn-lt"/>
                <a:cs typeface="+mn-lt"/>
              </a:rPr>
              <a:t>while</a:t>
            </a:r>
            <a:endParaRPr lang="pt-BR" sz="2400" err="1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668C82F-1FDB-0D9D-CB13-8260AB76B0FC}"/>
              </a:ext>
            </a:extLst>
          </p:cNvPr>
          <p:cNvSpPr txBox="1"/>
          <p:nvPr/>
        </p:nvSpPr>
        <p:spPr>
          <a:xfrm>
            <a:off x="695537" y="1070039"/>
            <a:ext cx="7316237" cy="34470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Validação de entrada de dados usando '</a:t>
            </a:r>
            <a:r>
              <a:rPr lang="pt-BR" err="1">
                <a:solidFill>
                  <a:srgbClr val="000000"/>
                </a:solidFill>
                <a:latin typeface="Calibri"/>
                <a:cs typeface="Calibri"/>
              </a:rPr>
              <a:t>while</a:t>
            </a:r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' com '</a:t>
            </a:r>
            <a:r>
              <a:rPr lang="pt-BR" err="1">
                <a:solidFill>
                  <a:srgbClr val="000000"/>
                </a:solidFill>
                <a:latin typeface="Calibri"/>
                <a:cs typeface="Calibri"/>
              </a:rPr>
              <a:t>try-except</a:t>
            </a:r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':</a:t>
            </a:r>
            <a:endParaRPr lang="pt-BR"/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pt-BR" sz="20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3" name="Imagem 10" descr="Texto&#10;&#10;Descrição gerada automaticamente">
            <a:extLst>
              <a:ext uri="{FF2B5EF4-FFF2-40B4-BE49-F238E27FC236}">
                <a16:creationId xmlns:a16="http://schemas.microsoft.com/office/drawing/2014/main" id="{9FABE681-0B65-AA5F-A650-F4DA5EBA0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04" y="1606460"/>
            <a:ext cx="6778335" cy="4510988"/>
          </a:xfrm>
          <a:prstGeom prst="rect">
            <a:avLst/>
          </a:prstGeom>
        </p:spPr>
      </p:pic>
      <p:pic>
        <p:nvPicPr>
          <p:cNvPr id="17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B71717AA-47C5-8938-AFF2-480528DD3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769" y="1443615"/>
            <a:ext cx="4221167" cy="220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593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repetição em Python - </a:t>
            </a:r>
            <a:r>
              <a:rPr lang="pt-BR" sz="2400" b="1" err="1">
                <a:ea typeface="+mn-lt"/>
                <a:cs typeface="+mn-lt"/>
              </a:rPr>
              <a:t>while</a:t>
            </a:r>
            <a:endParaRPr lang="pt-BR" sz="2400" err="1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630AABF-D482-57C1-FEEF-EF3D5EF9AA49}"/>
              </a:ext>
            </a:extLst>
          </p:cNvPr>
          <p:cNvSpPr txBox="1"/>
          <p:nvPr/>
        </p:nvSpPr>
        <p:spPr>
          <a:xfrm>
            <a:off x="775282" y="892830"/>
            <a:ext cx="7316237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cs typeface="Calibri"/>
              </a:rPr>
              <a:t>Atividades de fixação</a:t>
            </a: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1 – Crie um programa que receba um valor inteiro e calcule a sua tabuada, iniciando do 10 até o 0. O programa deverá também contar quantos números múltiplos de 3 serão gerados na tabuada. O usuário poderá digitar apenas valores entre –500 e 500. Validar entrada de dados com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try-except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.</a:t>
            </a:r>
          </a:p>
        </p:txBody>
      </p:sp>
      <p:pic>
        <p:nvPicPr>
          <p:cNvPr id="14" name="Imagem 6" descr="Ícone&#10;&#10;Descrição gerada automaticamente">
            <a:extLst>
              <a:ext uri="{FF2B5EF4-FFF2-40B4-BE49-F238E27FC236}">
                <a16:creationId xmlns:a16="http://schemas.microsoft.com/office/drawing/2014/main" id="{990A3CB7-CE69-DE9B-E3D8-86818854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793" y="1468993"/>
            <a:ext cx="3843866" cy="2254245"/>
          </a:xfrm>
          <a:prstGeom prst="rect">
            <a:avLst/>
          </a:prstGeom>
        </p:spPr>
      </p:pic>
      <p:pic>
        <p:nvPicPr>
          <p:cNvPr id="16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5C0A76BE-5338-971F-8F63-C367CB5FF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31" y="2921298"/>
            <a:ext cx="5840618" cy="304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200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- Listas</a:t>
            </a:r>
            <a:endParaRPr lang="pt-BR"/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1F6770A-D300-F959-6924-FA1E3C2F5840}"/>
              </a:ext>
            </a:extLst>
          </p:cNvPr>
          <p:cNvSpPr txBox="1"/>
          <p:nvPr/>
        </p:nvSpPr>
        <p:spPr>
          <a:xfrm>
            <a:off x="713258" y="1096621"/>
            <a:ext cx="7316237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Listas são estruturas de dados onde podemos armazenar vários valores e atribuições. Dados de qualquer tipo e de qualquer tamanho.</a:t>
            </a:r>
          </a:p>
          <a:p>
            <a:pPr marL="342900" indent="-34290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São uma espécie de "armazém" de dados. Imaginemos um trem com diversos vagões. Em cada vagão tem uma mercadoria ou carga diferente. Assim são as listas.</a:t>
            </a: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Podemos armazenar, na mesma lista, dados inteiros com decimais, com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strings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com outras listas, etc.</a:t>
            </a: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São muito úteis numa variedade enorme de lógicas e tratativas de dados e soluções de problemas.</a:t>
            </a: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3" name="Imagem 8" descr="Uma imagem contendo placa, estacionado&#10;&#10;Descrição gerada automaticamente">
            <a:extLst>
              <a:ext uri="{FF2B5EF4-FFF2-40B4-BE49-F238E27FC236}">
                <a16:creationId xmlns:a16="http://schemas.microsoft.com/office/drawing/2014/main" id="{38405DC2-3D50-BF9B-603F-33E0E3FE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371" y="1358438"/>
            <a:ext cx="3995118" cy="2072413"/>
          </a:xfrm>
          <a:prstGeom prst="rect">
            <a:avLst/>
          </a:prstGeom>
        </p:spPr>
      </p:pic>
      <p:pic>
        <p:nvPicPr>
          <p:cNvPr id="17" name="Imagem 11" descr="Uma imagem contendo bolo&#10;&#10;Descrição gerada automaticamente">
            <a:extLst>
              <a:ext uri="{FF2B5EF4-FFF2-40B4-BE49-F238E27FC236}">
                <a16:creationId xmlns:a16="http://schemas.microsoft.com/office/drawing/2014/main" id="{D3970DBC-7EF5-B4FC-1C1A-6D1A15602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934" y="4515507"/>
            <a:ext cx="4257907" cy="165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99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- Listas</a:t>
            </a:r>
            <a:endParaRPr lang="pt-BR"/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3" name="Imagem 8" descr="Uma imagem contendo placa, estacionado&#10;&#10;Descrição gerada automaticamente">
            <a:extLst>
              <a:ext uri="{FF2B5EF4-FFF2-40B4-BE49-F238E27FC236}">
                <a16:creationId xmlns:a16="http://schemas.microsoft.com/office/drawing/2014/main" id="{38405DC2-3D50-BF9B-603F-33E0E3FE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371" y="1358438"/>
            <a:ext cx="3995118" cy="207241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5E2CA9F-A5B8-67EA-16C1-C061159A98FB}"/>
              </a:ext>
            </a:extLst>
          </p:cNvPr>
          <p:cNvSpPr txBox="1"/>
          <p:nvPr/>
        </p:nvSpPr>
        <p:spPr>
          <a:xfrm>
            <a:off x="722119" y="1043458"/>
            <a:ext cx="731623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Alguns exemplos:</a:t>
            </a:r>
            <a:endParaRPr lang="pt-BR"/>
          </a:p>
        </p:txBody>
      </p:sp>
      <p:pic>
        <p:nvPicPr>
          <p:cNvPr id="14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E65C010-0421-E642-AC3D-B1A0A73A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42" y="1556117"/>
            <a:ext cx="6265126" cy="2875710"/>
          </a:xfrm>
          <a:prstGeom prst="rect">
            <a:avLst/>
          </a:prstGeom>
        </p:spPr>
      </p:pic>
      <p:pic>
        <p:nvPicPr>
          <p:cNvPr id="16" name="Imagem 11" descr="Uma imagem contendo Logotipo&#10;&#10;Descrição gerada automaticamente">
            <a:extLst>
              <a:ext uri="{FF2B5EF4-FFF2-40B4-BE49-F238E27FC236}">
                <a16:creationId xmlns:a16="http://schemas.microsoft.com/office/drawing/2014/main" id="{6ABD9F16-42D6-9332-D0EB-B8A2E14F7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45" y="4624574"/>
            <a:ext cx="6553200" cy="11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76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- Listas</a:t>
            </a:r>
            <a:endParaRPr lang="pt-BR"/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3" name="Imagem 8" descr="Uma imagem contendo placa, estacionado&#10;&#10;Descrição gerada automaticamente">
            <a:extLst>
              <a:ext uri="{FF2B5EF4-FFF2-40B4-BE49-F238E27FC236}">
                <a16:creationId xmlns:a16="http://schemas.microsoft.com/office/drawing/2014/main" id="{38405DC2-3D50-BF9B-603F-33E0E3FE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371" y="1358438"/>
            <a:ext cx="3995118" cy="207241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A3A0153-2FC2-ED69-EC89-D759C1493CE6}"/>
              </a:ext>
            </a:extLst>
          </p:cNvPr>
          <p:cNvSpPr txBox="1"/>
          <p:nvPr/>
        </p:nvSpPr>
        <p:spPr>
          <a:xfrm>
            <a:off x="713258" y="1043458"/>
            <a:ext cx="73162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>
                <a:cs typeface="Calibri"/>
              </a:rPr>
              <a:t>Podemos listar um item específico de nossa lista.</a:t>
            </a:r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Para isso é só definirmos qual índice desejamos mostrar. O índice de uma lista inicia por 0 (zero):</a:t>
            </a:r>
          </a:p>
        </p:txBody>
      </p:sp>
      <p:pic>
        <p:nvPicPr>
          <p:cNvPr id="15" name="Imagem 10" descr="Texto, Carta&#10;&#10;Descrição gerada automaticamente">
            <a:extLst>
              <a:ext uri="{FF2B5EF4-FFF2-40B4-BE49-F238E27FC236}">
                <a16:creationId xmlns:a16="http://schemas.microsoft.com/office/drawing/2014/main" id="{9D1073FD-16AD-8C5C-8401-A3E81127A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38" y="2224260"/>
            <a:ext cx="7445296" cy="1841623"/>
          </a:xfrm>
          <a:prstGeom prst="rect">
            <a:avLst/>
          </a:prstGeom>
        </p:spPr>
      </p:pic>
      <p:pic>
        <p:nvPicPr>
          <p:cNvPr id="18" name="Imagem 11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BBC462E1-DA76-FC21-B68B-54928E19D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04" y="4028308"/>
            <a:ext cx="8857785" cy="119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750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- Listas</a:t>
            </a:r>
            <a:endParaRPr lang="pt-BR"/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3" name="Imagem 8" descr="Uma imagem contendo placa, estacionado&#10;&#10;Descrição gerada automaticamente">
            <a:extLst>
              <a:ext uri="{FF2B5EF4-FFF2-40B4-BE49-F238E27FC236}">
                <a16:creationId xmlns:a16="http://schemas.microsoft.com/office/drawing/2014/main" id="{38405DC2-3D50-BF9B-603F-33E0E3FE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371" y="1358438"/>
            <a:ext cx="3995118" cy="207241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906E195-F64D-6A76-DF39-E17E2FCB5ACF}"/>
              </a:ext>
            </a:extLst>
          </p:cNvPr>
          <p:cNvSpPr txBox="1"/>
          <p:nvPr/>
        </p:nvSpPr>
        <p:spPr>
          <a:xfrm>
            <a:off x="660096" y="945993"/>
            <a:ext cx="731623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>
                <a:cs typeface="Calibri"/>
              </a:rPr>
              <a:t>Também é possível fazer atribuição de valores a um item específico de nossa lista, utilizando apenas o índice:</a:t>
            </a:r>
            <a:endParaRPr lang="pt-BR"/>
          </a:p>
        </p:txBody>
      </p:sp>
      <p:pic>
        <p:nvPicPr>
          <p:cNvPr id="14" name="Imagem 9" descr="Texto&#10;&#10;Descrição gerada automaticamente">
            <a:extLst>
              <a:ext uri="{FF2B5EF4-FFF2-40B4-BE49-F238E27FC236}">
                <a16:creationId xmlns:a16="http://schemas.microsoft.com/office/drawing/2014/main" id="{96FE5190-8E69-EF2B-6320-00D71B90A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08" y="1761020"/>
            <a:ext cx="6553200" cy="2278544"/>
          </a:xfrm>
          <a:prstGeom prst="rect">
            <a:avLst/>
          </a:prstGeom>
        </p:spPr>
      </p:pic>
      <p:pic>
        <p:nvPicPr>
          <p:cNvPr id="17" name="Imagem 11" descr="Texto&#10;&#10;Descrição gerada automaticamente">
            <a:extLst>
              <a:ext uri="{FF2B5EF4-FFF2-40B4-BE49-F238E27FC236}">
                <a16:creationId xmlns:a16="http://schemas.microsoft.com/office/drawing/2014/main" id="{76845D62-2E23-FBE2-9959-CF2F8B45B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00" y="4324347"/>
            <a:ext cx="5219700" cy="175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358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- Listas</a:t>
            </a:r>
            <a:endParaRPr lang="pt-BR"/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3" name="Imagem 8" descr="Uma imagem contendo placa, estacionado&#10;&#10;Descrição gerada automaticamente">
            <a:extLst>
              <a:ext uri="{FF2B5EF4-FFF2-40B4-BE49-F238E27FC236}">
                <a16:creationId xmlns:a16="http://schemas.microsoft.com/office/drawing/2014/main" id="{38405DC2-3D50-BF9B-603F-33E0E3FE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371" y="1358438"/>
            <a:ext cx="3995118" cy="207241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9EA7649-808D-DBD2-2590-B5156BC243D3}"/>
              </a:ext>
            </a:extLst>
          </p:cNvPr>
          <p:cNvSpPr txBox="1"/>
          <p:nvPr/>
        </p:nvSpPr>
        <p:spPr>
          <a:xfrm>
            <a:off x="730979" y="1043458"/>
            <a:ext cx="731623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>
                <a:cs typeface="Calibri"/>
              </a:rPr>
              <a:t>Imprimindo uma lista com uso do '</a:t>
            </a:r>
            <a:r>
              <a:rPr lang="pt-BR" err="1">
                <a:cs typeface="Calibri"/>
              </a:rPr>
              <a:t>while</a:t>
            </a:r>
            <a:r>
              <a:rPr lang="pt-BR">
                <a:cs typeface="Calibri"/>
              </a:rPr>
              <a:t>':</a:t>
            </a:r>
          </a:p>
        </p:txBody>
      </p:sp>
      <p:pic>
        <p:nvPicPr>
          <p:cNvPr id="15" name="Imagem 11" descr="Texto, Carta&#10;&#10;Descrição gerada automaticamente">
            <a:extLst>
              <a:ext uri="{FF2B5EF4-FFF2-40B4-BE49-F238E27FC236}">
                <a16:creationId xmlns:a16="http://schemas.microsoft.com/office/drawing/2014/main" id="{7B8648E1-4BCD-1933-6A0E-7C6AD9DD6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19" y="1701554"/>
            <a:ext cx="7479722" cy="2060778"/>
          </a:xfrm>
          <a:prstGeom prst="rect">
            <a:avLst/>
          </a:prstGeom>
        </p:spPr>
      </p:pic>
      <p:pic>
        <p:nvPicPr>
          <p:cNvPr id="18" name="Imagem 12" descr="Texto, Carta&#10;&#10;Descrição gerada automaticamente">
            <a:extLst>
              <a:ext uri="{FF2B5EF4-FFF2-40B4-BE49-F238E27FC236}">
                <a16:creationId xmlns:a16="http://schemas.microsoft.com/office/drawing/2014/main" id="{D48D3074-D7C9-9C50-9F92-90942917A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18" y="3944378"/>
            <a:ext cx="3920836" cy="21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– Listas - Inclusão e exclusão de elementos</a:t>
            </a:r>
            <a:endParaRPr lang="pt-BR" sz="2400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3" name="Imagem 8" descr="Uma imagem contendo placa, estacionado&#10;&#10;Descrição gerada automaticamente">
            <a:extLst>
              <a:ext uri="{FF2B5EF4-FFF2-40B4-BE49-F238E27FC236}">
                <a16:creationId xmlns:a16="http://schemas.microsoft.com/office/drawing/2014/main" id="{38405DC2-3D50-BF9B-603F-33E0E3FE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371" y="1358438"/>
            <a:ext cx="3995118" cy="207241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97AA51C-B31C-17CC-32F3-9E816C70D661}"/>
              </a:ext>
            </a:extLst>
          </p:cNvPr>
          <p:cNvSpPr txBox="1"/>
          <p:nvPr/>
        </p:nvSpPr>
        <p:spPr>
          <a:xfrm>
            <a:off x="687696" y="1008016"/>
            <a:ext cx="73162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>
                <a:cs typeface="Calibri"/>
              </a:rPr>
              <a:t>Podemos realizar ações de inclusão e exclusão em nossas listas, adicionando e removendo elementos da 'fila' de valores:</a:t>
            </a:r>
          </a:p>
          <a:p>
            <a:pPr marL="342900" indent="-342900">
              <a:buFont typeface="Arial"/>
              <a:buChar char="•"/>
            </a:pPr>
            <a:endParaRPr lang="pt-BR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Para adicionar um elemento em nossa lista, usamos a função '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append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()':</a:t>
            </a:r>
          </a:p>
        </p:txBody>
      </p:sp>
      <p:pic>
        <p:nvPicPr>
          <p:cNvPr id="14" name="Imagem 8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62A8C3B2-D9D4-5949-42CF-ADB15DD17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86" y="2394703"/>
            <a:ext cx="5370786" cy="1497248"/>
          </a:xfrm>
          <a:prstGeom prst="rect">
            <a:avLst/>
          </a:prstGeom>
        </p:spPr>
      </p:pic>
      <p:pic>
        <p:nvPicPr>
          <p:cNvPr id="17" name="Imagem 9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3DF29C8-DCBE-975C-52A1-5B018099E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86" y="4142754"/>
            <a:ext cx="6623268" cy="82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66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– Listas - Inclusão e exclusão de elementos</a:t>
            </a:r>
            <a:endParaRPr lang="pt-BR" sz="2400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3" name="Imagem 8" descr="Uma imagem contendo placa, estacionado&#10;&#10;Descrição gerada automaticamente">
            <a:extLst>
              <a:ext uri="{FF2B5EF4-FFF2-40B4-BE49-F238E27FC236}">
                <a16:creationId xmlns:a16="http://schemas.microsoft.com/office/drawing/2014/main" id="{38405DC2-3D50-BF9B-603F-33E0E3FE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371" y="1358438"/>
            <a:ext cx="3995118" cy="207241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D4857DD-A459-447E-7D63-BE1A7B1553AE}"/>
              </a:ext>
            </a:extLst>
          </p:cNvPr>
          <p:cNvSpPr txBox="1"/>
          <p:nvPr/>
        </p:nvSpPr>
        <p:spPr>
          <a:xfrm>
            <a:off x="723137" y="1025737"/>
            <a:ext cx="731623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>
                <a:cs typeface="Calibri"/>
              </a:rPr>
              <a:t>Para remover um elemento numa lista, podemos usar duas funções: a 'remove()' e a função 'pop()':</a:t>
            </a:r>
            <a:endParaRPr lang="pt-BR"/>
          </a:p>
        </p:txBody>
      </p:sp>
      <p:pic>
        <p:nvPicPr>
          <p:cNvPr id="15" name="Imagem 10" descr="Texto&#10;&#10;Descrição gerada automaticamente">
            <a:extLst>
              <a:ext uri="{FF2B5EF4-FFF2-40B4-BE49-F238E27FC236}">
                <a16:creationId xmlns:a16="http://schemas.microsoft.com/office/drawing/2014/main" id="{8ED4CC94-BD8C-2FD6-1518-64754D796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68" y="1912231"/>
            <a:ext cx="6299200" cy="1869048"/>
          </a:xfrm>
          <a:prstGeom prst="rect">
            <a:avLst/>
          </a:prstGeom>
        </p:spPr>
      </p:pic>
      <p:pic>
        <p:nvPicPr>
          <p:cNvPr id="18" name="Imagem 11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F30A23C-F59D-64EF-2EAE-443BBDB5D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80" y="4138115"/>
            <a:ext cx="5756165" cy="116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39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/>
              <a:t>Trabalhando com </a:t>
            </a:r>
            <a:r>
              <a:rPr lang="pt-BR" sz="2400" b="1" err="1"/>
              <a:t>String</a:t>
            </a:r>
            <a:r>
              <a:rPr lang="pt-BR" sz="2400" b="1"/>
              <a:t> em Python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D799969-B64A-1677-1DB1-E5F5AB7DDE4F}"/>
              </a:ext>
            </a:extLst>
          </p:cNvPr>
          <p:cNvSpPr txBox="1"/>
          <p:nvPr/>
        </p:nvSpPr>
        <p:spPr>
          <a:xfrm>
            <a:off x="693196" y="862703"/>
            <a:ext cx="834734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solidFill>
                  <a:srgbClr val="000000"/>
                </a:solidFill>
                <a:latin typeface="Calibri"/>
                <a:cs typeface="Calibri"/>
              </a:rPr>
              <a:t>Algumas operações básicas</a:t>
            </a:r>
          </a:p>
          <a:p>
            <a:endParaRPr lang="pt-BR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Função '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len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()' - Retorna quantidade de caracteres do campo ou variável.</a:t>
            </a:r>
          </a:p>
        </p:txBody>
      </p:sp>
      <p:pic>
        <p:nvPicPr>
          <p:cNvPr id="15" name="Imagem 9">
            <a:extLst>
              <a:ext uri="{FF2B5EF4-FFF2-40B4-BE49-F238E27FC236}">
                <a16:creationId xmlns:a16="http://schemas.microsoft.com/office/drawing/2014/main" id="{8326A5A4-ED30-7338-3F80-0A9F10357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889" y="5464906"/>
            <a:ext cx="2743200" cy="94219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31CB05A-EA59-30D8-CD3E-465EBA06A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570" y="1284018"/>
            <a:ext cx="2390996" cy="1139013"/>
          </a:xfrm>
          <a:prstGeom prst="rect">
            <a:avLst/>
          </a:prstGeom>
        </p:spPr>
      </p:pic>
      <p:pic>
        <p:nvPicPr>
          <p:cNvPr id="20" name="Imagem 9">
            <a:extLst>
              <a:ext uri="{FF2B5EF4-FFF2-40B4-BE49-F238E27FC236}">
                <a16:creationId xmlns:a16="http://schemas.microsoft.com/office/drawing/2014/main" id="{934EF794-72CD-33B4-3C88-5CEE348C2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76" y="2496971"/>
            <a:ext cx="8975671" cy="373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571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– Listas - Inclusão e exclusão de elementos</a:t>
            </a:r>
            <a:endParaRPr lang="pt-BR" sz="2400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3" name="Imagem 8" descr="Uma imagem contendo placa, estacionado&#10;&#10;Descrição gerada automaticamente">
            <a:extLst>
              <a:ext uri="{FF2B5EF4-FFF2-40B4-BE49-F238E27FC236}">
                <a16:creationId xmlns:a16="http://schemas.microsoft.com/office/drawing/2014/main" id="{38405DC2-3D50-BF9B-603F-33E0E3FE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371" y="1358438"/>
            <a:ext cx="3995118" cy="207241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BE5D633-6D76-40F4-DD0A-79112E49419D}"/>
              </a:ext>
            </a:extLst>
          </p:cNvPr>
          <p:cNvSpPr txBox="1"/>
          <p:nvPr/>
        </p:nvSpPr>
        <p:spPr>
          <a:xfrm>
            <a:off x="660096" y="981434"/>
            <a:ext cx="731623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>
                <a:cs typeface="Calibri"/>
              </a:rPr>
              <a:t>Alimentando listas com entrada de dados e exibindo valores em tela:</a:t>
            </a:r>
          </a:p>
        </p:txBody>
      </p:sp>
      <p:pic>
        <p:nvPicPr>
          <p:cNvPr id="14" name="Imagem 8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0D1CCF8F-45FD-7F5E-72AF-D7A0232AD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82" y="1401372"/>
            <a:ext cx="7148785" cy="3671708"/>
          </a:xfrm>
          <a:prstGeom prst="rect">
            <a:avLst/>
          </a:prstGeom>
        </p:spPr>
      </p:pic>
      <p:pic>
        <p:nvPicPr>
          <p:cNvPr id="17" name="Imagem 9" descr="Texto&#10;&#10;Descrição gerada automaticamente">
            <a:extLst>
              <a:ext uri="{FF2B5EF4-FFF2-40B4-BE49-F238E27FC236}">
                <a16:creationId xmlns:a16="http://schemas.microsoft.com/office/drawing/2014/main" id="{5182DDAF-6A97-EE61-9576-E64A8DF42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0492" y="3082675"/>
            <a:ext cx="3408040" cy="28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64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– Listas - Inclusão e exclusão de elementos</a:t>
            </a:r>
            <a:endParaRPr lang="pt-BR" sz="2400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EFD2A5-F3F8-E789-3C57-93428AC8C1FE}"/>
              </a:ext>
            </a:extLst>
          </p:cNvPr>
          <p:cNvSpPr txBox="1"/>
          <p:nvPr/>
        </p:nvSpPr>
        <p:spPr>
          <a:xfrm>
            <a:off x="686677" y="981434"/>
            <a:ext cx="7486566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cs typeface="Calibri"/>
              </a:rPr>
              <a:t>Atividade de fixação:</a:t>
            </a:r>
            <a:endParaRPr lang="pt-BR"/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1 - </a:t>
            </a:r>
            <a:r>
              <a:rPr lang="pt-BR">
                <a:ea typeface="+mn-lt"/>
                <a:cs typeface="+mn-lt"/>
              </a:rPr>
              <a:t>Você será responsável por implementar o módulo de cadastro</a:t>
            </a: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>
                <a:ea typeface="+mn-lt"/>
                <a:cs typeface="+mn-lt"/>
              </a:rPr>
              <a:t>de produtos em um software ERP.</a:t>
            </a:r>
            <a:endParaRPr lang="pt-BR"/>
          </a:p>
          <a:p>
            <a:endParaRPr lang="pt-BR"/>
          </a:p>
          <a:p>
            <a:r>
              <a:rPr lang="pt-BR">
                <a:ea typeface="+mn-lt"/>
                <a:cs typeface="+mn-lt"/>
              </a:rPr>
              <a:t>O cadastro será relacionado a itens de consumo, onde deverão ser cadastrados o nome do produto, o preço unitário e a quantidade inicial de estoque. Dessa forma, o sistema fará 3 inputs por produto, conforme</a:t>
            </a:r>
            <a:endParaRPr lang="pt-BR">
              <a:cs typeface="Calibri"/>
            </a:endParaRPr>
          </a:p>
          <a:p>
            <a:r>
              <a:rPr lang="pt-BR">
                <a:ea typeface="+mn-lt"/>
                <a:cs typeface="+mn-lt"/>
              </a:rPr>
              <a:t>relacionado acima.</a:t>
            </a:r>
            <a:endParaRPr lang="pt-BR"/>
          </a:p>
          <a:p>
            <a:r>
              <a:rPr lang="pt-BR">
                <a:ea typeface="+mn-lt"/>
                <a:cs typeface="+mn-lt"/>
              </a:rPr>
              <a:t>Para que o usuário saia da tela de cadastro, ele digitará "sair" no nome do produto.</a:t>
            </a:r>
            <a:endParaRPr lang="pt-BR"/>
          </a:p>
          <a:p>
            <a:endParaRPr lang="pt-BR"/>
          </a:p>
          <a:p>
            <a:r>
              <a:rPr lang="pt-BR">
                <a:ea typeface="+mn-lt"/>
                <a:cs typeface="+mn-lt"/>
              </a:rPr>
              <a:t>Ao final do cadastro, mostre na tela a relação de todos itens cadastrados mais o valor total de cada produto em estoque (preço unitário x estoque inicial).</a:t>
            </a:r>
            <a:endParaRPr lang="pt-BR"/>
          </a:p>
          <a:p>
            <a:endParaRPr lang="pt-BR"/>
          </a:p>
          <a:p>
            <a:r>
              <a:rPr lang="pt-BR">
                <a:ea typeface="+mn-lt"/>
                <a:cs typeface="+mn-lt"/>
              </a:rPr>
              <a:t>Mostre também a quantidade total de itens cadastrados e o valor financeiro total do estoque.</a:t>
            </a:r>
            <a:endParaRPr lang="pt-BR"/>
          </a:p>
        </p:txBody>
      </p:sp>
      <p:pic>
        <p:nvPicPr>
          <p:cNvPr id="15" name="Imagem 6" descr="Ícone&#10;&#10;Descrição gerada automaticamente">
            <a:extLst>
              <a:ext uri="{FF2B5EF4-FFF2-40B4-BE49-F238E27FC236}">
                <a16:creationId xmlns:a16="http://schemas.microsoft.com/office/drawing/2014/main" id="{61482263-3B60-85F9-5685-107F3B393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793" y="1398110"/>
            <a:ext cx="3843866" cy="22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8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– Listas – Pesquisa de elementos na lista</a:t>
            </a:r>
            <a:endParaRPr lang="pt-BR" sz="2400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3" name="Imagem 8" descr="Uma imagem contendo placa, estacionado&#10;&#10;Descrição gerada automaticamente">
            <a:extLst>
              <a:ext uri="{FF2B5EF4-FFF2-40B4-BE49-F238E27FC236}">
                <a16:creationId xmlns:a16="http://schemas.microsoft.com/office/drawing/2014/main" id="{38405DC2-3D50-BF9B-603F-33E0E3FE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371" y="1358438"/>
            <a:ext cx="3995118" cy="207241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BE5D633-6D76-40F4-DD0A-79112E49419D}"/>
              </a:ext>
            </a:extLst>
          </p:cNvPr>
          <p:cNvSpPr txBox="1"/>
          <p:nvPr/>
        </p:nvSpPr>
        <p:spPr>
          <a:xfrm>
            <a:off x="660096" y="981434"/>
            <a:ext cx="731623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>
                <a:cs typeface="Calibri"/>
              </a:rPr>
              <a:t>Podemos também realizar buscas dentro das listas.</a:t>
            </a:r>
          </a:p>
          <a:p>
            <a:pPr marL="342900" indent="-342900">
              <a:buFont typeface="Arial"/>
              <a:buChar char="•"/>
            </a:pPr>
            <a:endParaRPr lang="pt-BR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pt-BR">
                <a:cs typeface="Calibri"/>
              </a:rPr>
              <a:t>A lógica é simples, porém pode nos ajudar em diversas situações:</a:t>
            </a:r>
          </a:p>
        </p:txBody>
      </p:sp>
      <p:pic>
        <p:nvPicPr>
          <p:cNvPr id="7" name="Imagem 7" descr="Texto&#10;&#10;Descrição gerada automaticamente">
            <a:extLst>
              <a:ext uri="{FF2B5EF4-FFF2-40B4-BE49-F238E27FC236}">
                <a16:creationId xmlns:a16="http://schemas.microsoft.com/office/drawing/2014/main" id="{64750C58-5609-FF86-5F29-04254A0FB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06" y="2055003"/>
            <a:ext cx="7808258" cy="3034863"/>
          </a:xfrm>
          <a:prstGeom prst="rect">
            <a:avLst/>
          </a:prstGeom>
        </p:spPr>
      </p:pic>
      <p:pic>
        <p:nvPicPr>
          <p:cNvPr id="8" name="Imagem 1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E1326586-B8CA-0757-DB76-09D5A205A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06" y="5237277"/>
            <a:ext cx="5271247" cy="87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46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– Listas – Pesquisa de elementos na lista</a:t>
            </a:r>
            <a:endParaRPr lang="pt-BR"/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EFD2A5-F3F8-E789-3C57-93428AC8C1FE}"/>
              </a:ext>
            </a:extLst>
          </p:cNvPr>
          <p:cNvSpPr txBox="1"/>
          <p:nvPr/>
        </p:nvSpPr>
        <p:spPr>
          <a:xfrm>
            <a:off x="686677" y="981434"/>
            <a:ext cx="7647930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cs typeface="Calibri"/>
              </a:rPr>
              <a:t>Atividade de fixação:</a:t>
            </a:r>
            <a:endParaRPr lang="pt-BR"/>
          </a:p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1 - Você foi contratado por uma rede de supermercados que fará vários sorteios entre seus clientes. Você irá inserir 15 números numa lista, manualmente. Os números não podem ser repetidos.</a:t>
            </a:r>
          </a:p>
          <a:p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</a:t>
            </a:r>
            <a:r>
              <a:rPr lang="pt-BR">
                <a:cs typeface="Calibri"/>
              </a:rPr>
              <a:t> regra é a seguinte: O cliente terá até 5 tentativas de acerto. </a:t>
            </a:r>
            <a:endParaRPr lang="pt-BR">
              <a:ea typeface="Calibri"/>
              <a:cs typeface="Calibri"/>
            </a:endParaRPr>
          </a:p>
          <a:p>
            <a:r>
              <a:rPr lang="pt-BR">
                <a:cs typeface="Calibri"/>
              </a:rPr>
              <a:t>Caso ele acerte um número da lista, você deverá imprimir na tela que ele ganhou um prêmio de R$ 300,00, se acertar dois números, R$ 500,00. Se acertar 3 números ou  mais, R$ 1500,00.</a:t>
            </a:r>
          </a:p>
          <a:p>
            <a:r>
              <a:rPr lang="pt-BR">
                <a:cs typeface="Calibri"/>
              </a:rPr>
              <a:t>Mostre também quais números o cliente acertou.</a:t>
            </a:r>
          </a:p>
          <a:p>
            <a:r>
              <a:rPr lang="pt-BR">
                <a:cs typeface="Calibri"/>
              </a:rPr>
              <a:t>Se o cliente não acertar nenhum número, o programa deve informá-lo que não ganhou prêmio.</a:t>
            </a:r>
          </a:p>
          <a:p>
            <a:endParaRPr lang="pt-BR">
              <a:cs typeface="Calibri"/>
            </a:endParaRPr>
          </a:p>
          <a:p>
            <a:r>
              <a:rPr lang="pt-BR">
                <a:cs typeface="Calibri"/>
              </a:rPr>
              <a:t>Dica: Usar conceito de pesquisa em listas. Dois comandos </a:t>
            </a:r>
            <a:r>
              <a:rPr lang="pt-BR" err="1">
                <a:cs typeface="Calibri"/>
              </a:rPr>
              <a:t>while</a:t>
            </a:r>
            <a:r>
              <a:rPr lang="pt-BR">
                <a:cs typeface="Calibri"/>
              </a:rPr>
              <a:t> podem ajudar :)</a:t>
            </a:r>
          </a:p>
          <a:p>
            <a:endParaRPr lang="pt-BR">
              <a:ea typeface="Calibri"/>
              <a:cs typeface="Calibri"/>
            </a:endParaRPr>
          </a:p>
        </p:txBody>
      </p:sp>
      <p:pic>
        <p:nvPicPr>
          <p:cNvPr id="15" name="Imagem 6" descr="Ícone&#10;&#10;Descrição gerada automaticamente">
            <a:extLst>
              <a:ext uri="{FF2B5EF4-FFF2-40B4-BE49-F238E27FC236}">
                <a16:creationId xmlns:a16="http://schemas.microsoft.com/office/drawing/2014/main" id="{61482263-3B60-85F9-5685-107F3B393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793" y="1398110"/>
            <a:ext cx="3843866" cy="22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55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repetição em Python - for</a:t>
            </a:r>
            <a:endParaRPr lang="pt-BR" sz="2400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DBC0891-F38C-C2E8-3368-F6AF16F9CD4D}"/>
              </a:ext>
            </a:extLst>
          </p:cNvPr>
          <p:cNvSpPr txBox="1"/>
          <p:nvPr/>
        </p:nvSpPr>
        <p:spPr>
          <a:xfrm>
            <a:off x="713258" y="813086"/>
            <a:ext cx="7316237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Comando de repetição extremamente poderoso dentro da linguagem Python.</a:t>
            </a: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Em Python, diferente de outras linguagens, o for é usado apenas em sequências de dados (listas,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strings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conjuntos numéricos, dicionários. 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etc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).</a:t>
            </a: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Facilita e muito as lógicas relacionadas a tratativas com listas, tuplas, dicionários e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strings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Estrutura do 'for':</a:t>
            </a:r>
          </a:p>
        </p:txBody>
      </p:sp>
      <p:pic>
        <p:nvPicPr>
          <p:cNvPr id="13" name="Imagem 9" descr="Diagrama&#10;&#10;Descrição gerada automaticamente">
            <a:extLst>
              <a:ext uri="{FF2B5EF4-FFF2-40B4-BE49-F238E27FC236}">
                <a16:creationId xmlns:a16="http://schemas.microsoft.com/office/drawing/2014/main" id="{874FF8CF-F151-B31B-AD6B-4441E46B3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373" y="1408459"/>
            <a:ext cx="4607564" cy="2357692"/>
          </a:xfrm>
          <a:prstGeom prst="rect">
            <a:avLst/>
          </a:prstGeom>
        </p:spPr>
      </p:pic>
      <p:pic>
        <p:nvPicPr>
          <p:cNvPr id="16" name="Imagem 10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8393F90F-EAFC-D792-90D4-7ED13CBC7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654" y="4518856"/>
            <a:ext cx="4004441" cy="6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41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repetição em Python - for</a:t>
            </a:r>
            <a:endParaRPr lang="pt-BR" sz="2400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3" name="Imagem 9" descr="Diagrama&#10;&#10;Descrição gerada automaticamente">
            <a:extLst>
              <a:ext uri="{FF2B5EF4-FFF2-40B4-BE49-F238E27FC236}">
                <a16:creationId xmlns:a16="http://schemas.microsoft.com/office/drawing/2014/main" id="{874FF8CF-F151-B31B-AD6B-4441E46B3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373" y="1408459"/>
            <a:ext cx="4607564" cy="235769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D15DE2D-7A10-9055-7CD4-A385ADE569C6}"/>
              </a:ext>
            </a:extLst>
          </p:cNvPr>
          <p:cNvSpPr txBox="1"/>
          <p:nvPr/>
        </p:nvSpPr>
        <p:spPr>
          <a:xfrm>
            <a:off x="677817" y="715621"/>
            <a:ext cx="7316237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Como o comando 'for' age somente em iteráveis (sequências) podemos utilizá-lo em união com a função 'range()'.</a:t>
            </a: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 'for' aliado com essa função possibilita fazer repetições com muita facilidade:</a:t>
            </a:r>
          </a:p>
        </p:txBody>
      </p:sp>
      <p:pic>
        <p:nvPicPr>
          <p:cNvPr id="14" name="Imagem 5">
            <a:extLst>
              <a:ext uri="{FF2B5EF4-FFF2-40B4-BE49-F238E27FC236}">
                <a16:creationId xmlns:a16="http://schemas.microsoft.com/office/drawing/2014/main" id="{1A5C2510-7921-D04B-8B29-C5F14157C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91" y="2588076"/>
            <a:ext cx="2587296" cy="767693"/>
          </a:xfrm>
          <a:prstGeom prst="rect">
            <a:avLst/>
          </a:prstGeom>
        </p:spPr>
      </p:pic>
      <p:pic>
        <p:nvPicPr>
          <p:cNvPr id="17" name="Imagem 9">
            <a:extLst>
              <a:ext uri="{FF2B5EF4-FFF2-40B4-BE49-F238E27FC236}">
                <a16:creationId xmlns:a16="http://schemas.microsoft.com/office/drawing/2014/main" id="{7045CD2A-F246-A72E-90FB-1584572DD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451" y="2585042"/>
            <a:ext cx="2952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66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repetição em Python - for</a:t>
            </a:r>
            <a:endParaRPr lang="pt-BR" sz="2400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3" name="Imagem 9" descr="Diagrama&#10;&#10;Descrição gerada automaticamente">
            <a:extLst>
              <a:ext uri="{FF2B5EF4-FFF2-40B4-BE49-F238E27FC236}">
                <a16:creationId xmlns:a16="http://schemas.microsoft.com/office/drawing/2014/main" id="{874FF8CF-F151-B31B-AD6B-4441E46B3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373" y="1408459"/>
            <a:ext cx="4607564" cy="235769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9E4DD47-2DDB-4BFF-7DF7-9419B74C9B6B}"/>
              </a:ext>
            </a:extLst>
          </p:cNvPr>
          <p:cNvSpPr txBox="1"/>
          <p:nvPr/>
        </p:nvSpPr>
        <p:spPr>
          <a:xfrm>
            <a:off x="695537" y="733341"/>
            <a:ext cx="731623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Parâmetros da função range():</a:t>
            </a:r>
          </a:p>
        </p:txBody>
      </p:sp>
      <p:pic>
        <p:nvPicPr>
          <p:cNvPr id="15" name="Imagem 10" descr="Texto, Carta&#10;&#10;Descrição gerada automaticamente">
            <a:extLst>
              <a:ext uri="{FF2B5EF4-FFF2-40B4-BE49-F238E27FC236}">
                <a16:creationId xmlns:a16="http://schemas.microsoft.com/office/drawing/2014/main" id="{D3FC853A-C396-2120-689C-441516D1F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20" y="1632982"/>
            <a:ext cx="5975131" cy="1104793"/>
          </a:xfrm>
          <a:prstGeom prst="rect">
            <a:avLst/>
          </a:prstGeom>
        </p:spPr>
      </p:pic>
      <p:pic>
        <p:nvPicPr>
          <p:cNvPr id="18" name="Imagem 11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72E69B32-A8B7-B4A7-F54C-8CB5707D8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20" y="3037031"/>
            <a:ext cx="3732924" cy="866227"/>
          </a:xfrm>
          <a:prstGeom prst="rect">
            <a:avLst/>
          </a:prstGeom>
        </p:spPr>
      </p:pic>
      <p:pic>
        <p:nvPicPr>
          <p:cNvPr id="20" name="Imagem 12" descr="Uma imagem contendo Texto&#10;&#10;Descrição gerada automaticamente">
            <a:extLst>
              <a:ext uri="{FF2B5EF4-FFF2-40B4-BE49-F238E27FC236}">
                <a16:creationId xmlns:a16="http://schemas.microsoft.com/office/drawing/2014/main" id="{B0A24DF3-144B-01EC-C143-58A00BE98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212" y="3037605"/>
            <a:ext cx="576426" cy="29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633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repetição em Python - for</a:t>
            </a:r>
            <a:endParaRPr lang="pt-BR" sz="2400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3" name="Imagem 9" descr="Diagrama&#10;&#10;Descrição gerada automaticamente">
            <a:extLst>
              <a:ext uri="{FF2B5EF4-FFF2-40B4-BE49-F238E27FC236}">
                <a16:creationId xmlns:a16="http://schemas.microsoft.com/office/drawing/2014/main" id="{874FF8CF-F151-B31B-AD6B-4441E46B3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373" y="1408459"/>
            <a:ext cx="4607564" cy="235769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B8DF0D5-045D-2867-31CF-95DD384671F2}"/>
              </a:ext>
            </a:extLst>
          </p:cNvPr>
          <p:cNvSpPr txBox="1"/>
          <p:nvPr/>
        </p:nvSpPr>
        <p:spPr>
          <a:xfrm>
            <a:off x="695537" y="724481"/>
            <a:ext cx="731623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Imprimindo caracteres de uma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string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:</a:t>
            </a:r>
          </a:p>
        </p:txBody>
      </p:sp>
      <p:pic>
        <p:nvPicPr>
          <p:cNvPr id="14" name="Imagem 5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E6CB9167-CFEA-2BB2-B4D4-7AFD11D15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22" y="2086325"/>
            <a:ext cx="3960649" cy="1409035"/>
          </a:xfrm>
          <a:prstGeom prst="rect">
            <a:avLst/>
          </a:prstGeom>
        </p:spPr>
      </p:pic>
      <p:pic>
        <p:nvPicPr>
          <p:cNvPr id="17" name="Imagem 12" descr="Uma imagem contendo relógio, objeto&#10;&#10;Descrição gerada automaticamente">
            <a:extLst>
              <a:ext uri="{FF2B5EF4-FFF2-40B4-BE49-F238E27FC236}">
                <a16:creationId xmlns:a16="http://schemas.microsoft.com/office/drawing/2014/main" id="{D4FE5549-7CE8-058E-4F59-F5B54E5BF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758" y="2088549"/>
            <a:ext cx="688756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136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repetição em Python - for</a:t>
            </a:r>
            <a:endParaRPr lang="pt-BR" sz="2400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3" name="Imagem 9" descr="Diagrama&#10;&#10;Descrição gerada automaticamente">
            <a:extLst>
              <a:ext uri="{FF2B5EF4-FFF2-40B4-BE49-F238E27FC236}">
                <a16:creationId xmlns:a16="http://schemas.microsoft.com/office/drawing/2014/main" id="{874FF8CF-F151-B31B-AD6B-4441E46B3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373" y="1408459"/>
            <a:ext cx="4607564" cy="235769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B6684D1-5FB3-23C0-4604-7D75CD65791D}"/>
              </a:ext>
            </a:extLst>
          </p:cNvPr>
          <p:cNvSpPr txBox="1"/>
          <p:nvPr/>
        </p:nvSpPr>
        <p:spPr>
          <a:xfrm>
            <a:off x="704398" y="724481"/>
            <a:ext cx="731623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Imprimindo listas com 'for':</a:t>
            </a:r>
          </a:p>
        </p:txBody>
      </p:sp>
      <p:pic>
        <p:nvPicPr>
          <p:cNvPr id="15" name="Imagem 5">
            <a:extLst>
              <a:ext uri="{FF2B5EF4-FFF2-40B4-BE49-F238E27FC236}">
                <a16:creationId xmlns:a16="http://schemas.microsoft.com/office/drawing/2014/main" id="{00736C83-0F89-80DA-32C0-FE804CBEA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44" y="1907914"/>
            <a:ext cx="5370786" cy="1152549"/>
          </a:xfrm>
          <a:prstGeom prst="rect">
            <a:avLst/>
          </a:prstGeom>
        </p:spPr>
      </p:pic>
      <p:pic>
        <p:nvPicPr>
          <p:cNvPr id="18" name="Imagem 11">
            <a:extLst>
              <a:ext uri="{FF2B5EF4-FFF2-40B4-BE49-F238E27FC236}">
                <a16:creationId xmlns:a16="http://schemas.microsoft.com/office/drawing/2014/main" id="{9847647C-24D9-49C2-E46C-468E99891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57" y="3547550"/>
            <a:ext cx="952828" cy="189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944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repetição em Python - for</a:t>
            </a:r>
            <a:endParaRPr lang="pt-BR" sz="2400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3" name="Imagem 9" descr="Diagrama&#10;&#10;Descrição gerada automaticamente">
            <a:extLst>
              <a:ext uri="{FF2B5EF4-FFF2-40B4-BE49-F238E27FC236}">
                <a16:creationId xmlns:a16="http://schemas.microsoft.com/office/drawing/2014/main" id="{874FF8CF-F151-B31B-AD6B-4441E46B3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373" y="1408459"/>
            <a:ext cx="4607564" cy="235769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4AC5A7E-A3F9-1889-9184-2AD9FCE0935E}"/>
              </a:ext>
            </a:extLst>
          </p:cNvPr>
          <p:cNvSpPr txBox="1"/>
          <p:nvPr/>
        </p:nvSpPr>
        <p:spPr>
          <a:xfrm>
            <a:off x="713258" y="662458"/>
            <a:ext cx="731623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Preenchendo listas com o auxílio da função range():</a:t>
            </a:r>
          </a:p>
        </p:txBody>
      </p:sp>
      <p:pic>
        <p:nvPicPr>
          <p:cNvPr id="14" name="Imagem 10" descr="Texto&#10;&#10;Descrição gerada automaticamente">
            <a:extLst>
              <a:ext uri="{FF2B5EF4-FFF2-40B4-BE49-F238E27FC236}">
                <a16:creationId xmlns:a16="http://schemas.microsoft.com/office/drawing/2014/main" id="{C25049CF-1274-5279-033A-6AA006479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36" y="1408963"/>
            <a:ext cx="6150303" cy="2380826"/>
          </a:xfrm>
          <a:prstGeom prst="rect">
            <a:avLst/>
          </a:prstGeom>
        </p:spPr>
      </p:pic>
      <p:pic>
        <p:nvPicPr>
          <p:cNvPr id="17" name="Imagem 11">
            <a:extLst>
              <a:ext uri="{FF2B5EF4-FFF2-40B4-BE49-F238E27FC236}">
                <a16:creationId xmlns:a16="http://schemas.microsoft.com/office/drawing/2014/main" id="{4A49C1E3-A08D-665B-12DB-73D948640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22" y="3882984"/>
            <a:ext cx="3810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26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/>
              <a:t>Trabalhando com </a:t>
            </a:r>
            <a:r>
              <a:rPr lang="pt-BR" sz="2400" b="1" err="1"/>
              <a:t>String</a:t>
            </a:r>
            <a:r>
              <a:rPr lang="pt-BR" sz="2400" b="1"/>
              <a:t> em Python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C928081-FB30-D24A-E17A-67CC1CDB817C}"/>
              </a:ext>
            </a:extLst>
          </p:cNvPr>
          <p:cNvSpPr txBox="1"/>
          <p:nvPr/>
        </p:nvSpPr>
        <p:spPr>
          <a:xfrm>
            <a:off x="693196" y="915865"/>
            <a:ext cx="8347344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solidFill>
                  <a:srgbClr val="000000"/>
                </a:solidFill>
                <a:latin typeface="Calibri"/>
                <a:cs typeface="Calibri"/>
              </a:rPr>
              <a:t>Algumas operações básicas</a:t>
            </a:r>
          </a:p>
          <a:p>
            <a:endParaRPr lang="pt-BR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Função '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len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()' - Retorna quantidade de caracteres do campo ou variável</a:t>
            </a: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Saída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PyCharm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:</a:t>
            </a:r>
            <a:endParaRPr lang="pt-BR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1" name="Imagem 9">
            <a:extLst>
              <a:ext uri="{FF2B5EF4-FFF2-40B4-BE49-F238E27FC236}">
                <a16:creationId xmlns:a16="http://schemas.microsoft.com/office/drawing/2014/main" id="{D44EA6C2-427F-3FB9-363C-EF7721E8C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889" y="5464905"/>
            <a:ext cx="2743200" cy="942193"/>
          </a:xfrm>
          <a:prstGeom prst="rect">
            <a:avLst/>
          </a:prstGeom>
        </p:spPr>
      </p:pic>
      <p:pic>
        <p:nvPicPr>
          <p:cNvPr id="14" name="Imagem 9" descr="Uma imagem contendo Texto&#10;&#10;Descrição gerada automaticamente">
            <a:extLst>
              <a:ext uri="{FF2B5EF4-FFF2-40B4-BE49-F238E27FC236}">
                <a16:creationId xmlns:a16="http://schemas.microsoft.com/office/drawing/2014/main" id="{D12432D7-CCA5-3026-7EE8-8E707DF53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68" y="2512295"/>
            <a:ext cx="10223062" cy="198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712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repetição em Python - for</a:t>
            </a:r>
            <a:endParaRPr lang="pt-BR"/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EFD2A5-F3F8-E789-3C57-93428AC8C1FE}"/>
              </a:ext>
            </a:extLst>
          </p:cNvPr>
          <p:cNvSpPr txBox="1"/>
          <p:nvPr/>
        </p:nvSpPr>
        <p:spPr>
          <a:xfrm>
            <a:off x="686677" y="981434"/>
            <a:ext cx="6742496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cs typeface="Calibri"/>
              </a:rPr>
              <a:t>Utilização com listas dentro de listas:</a:t>
            </a:r>
          </a:p>
          <a:p>
            <a:endParaRPr lang="pt-BR" b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cs typeface="Calibri"/>
              </a:rPr>
              <a:t>Em Python é possível incluirmos listas dentro de outra lista (aninhamento), dependendo de como queremos desenvolver nossa lógica / nosso programa:</a:t>
            </a:r>
          </a:p>
        </p:txBody>
      </p:sp>
      <p:pic>
        <p:nvPicPr>
          <p:cNvPr id="7" name="Imagem 9" descr="Texto, Carta&#10;&#10;Descrição gerada automaticamente">
            <a:extLst>
              <a:ext uri="{FF2B5EF4-FFF2-40B4-BE49-F238E27FC236}">
                <a16:creationId xmlns:a16="http://schemas.microsoft.com/office/drawing/2014/main" id="{D17835A9-E58E-A874-18DF-6D286E33B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6" y="2563257"/>
            <a:ext cx="5029200" cy="1955602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63894C6F-0C0B-D114-EEFA-DD2DCB644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35" y="4820490"/>
            <a:ext cx="3237939" cy="1116666"/>
          </a:xfrm>
          <a:prstGeom prst="rect">
            <a:avLst/>
          </a:prstGeom>
        </p:spPr>
      </p:pic>
      <p:pic>
        <p:nvPicPr>
          <p:cNvPr id="14" name="Imagem 9" descr="Diagrama&#10;&#10;Descrição gerada automaticamente">
            <a:extLst>
              <a:ext uri="{FF2B5EF4-FFF2-40B4-BE49-F238E27FC236}">
                <a16:creationId xmlns:a16="http://schemas.microsoft.com/office/drawing/2014/main" id="{D2AFC8E3-988B-83F0-B6E5-F66EECCE6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373" y="1408459"/>
            <a:ext cx="4607564" cy="235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401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repetição em Python - for</a:t>
            </a:r>
            <a:endParaRPr lang="pt-BR"/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EFD2A5-F3F8-E789-3C57-93428AC8C1FE}"/>
              </a:ext>
            </a:extLst>
          </p:cNvPr>
          <p:cNvSpPr txBox="1"/>
          <p:nvPr/>
        </p:nvSpPr>
        <p:spPr>
          <a:xfrm>
            <a:off x="686677" y="981434"/>
            <a:ext cx="674249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cs typeface="Calibri"/>
              </a:rPr>
              <a:t>Utilização com listas dentro de listas:</a:t>
            </a:r>
          </a:p>
          <a:p>
            <a:endParaRPr lang="pt-BR" b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cs typeface="Calibri"/>
              </a:rPr>
              <a:t>Exemplo prático: Uma sacola de compras:</a:t>
            </a:r>
            <a:endParaRPr lang="pt-BR">
              <a:ea typeface="Calibri"/>
              <a:cs typeface="Calibri"/>
            </a:endParaRPr>
          </a:p>
        </p:txBody>
      </p:sp>
      <p:pic>
        <p:nvPicPr>
          <p:cNvPr id="14" name="Imagem 9" descr="Diagrama&#10;&#10;Descrição gerada automaticamente">
            <a:extLst>
              <a:ext uri="{FF2B5EF4-FFF2-40B4-BE49-F238E27FC236}">
                <a16:creationId xmlns:a16="http://schemas.microsoft.com/office/drawing/2014/main" id="{D2AFC8E3-988B-83F0-B6E5-F66EECCE6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373" y="1408459"/>
            <a:ext cx="4607564" cy="2357692"/>
          </a:xfrm>
          <a:prstGeom prst="rect">
            <a:avLst/>
          </a:prstGeom>
        </p:spPr>
      </p:pic>
      <p:pic>
        <p:nvPicPr>
          <p:cNvPr id="13" name="Imagem 14">
            <a:extLst>
              <a:ext uri="{FF2B5EF4-FFF2-40B4-BE49-F238E27FC236}">
                <a16:creationId xmlns:a16="http://schemas.microsoft.com/office/drawing/2014/main" id="{ECED6B69-52FD-728B-CA33-8247B1482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3" y="5172584"/>
            <a:ext cx="7494494" cy="367654"/>
          </a:xfrm>
          <a:prstGeom prst="rect">
            <a:avLst/>
          </a:prstGeom>
        </p:spPr>
      </p:pic>
      <p:pic>
        <p:nvPicPr>
          <p:cNvPr id="15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11710DE-A67F-30D4-3B4E-EF094EAD7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4" y="1908586"/>
            <a:ext cx="6884894" cy="29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521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repetição em Python - for</a:t>
            </a:r>
            <a:endParaRPr lang="pt-BR"/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EFD2A5-F3F8-E789-3C57-93428AC8C1FE}"/>
              </a:ext>
            </a:extLst>
          </p:cNvPr>
          <p:cNvSpPr txBox="1"/>
          <p:nvPr/>
        </p:nvSpPr>
        <p:spPr>
          <a:xfrm>
            <a:off x="686677" y="981434"/>
            <a:ext cx="674249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cs typeface="Calibri"/>
              </a:rPr>
              <a:t>Utilização com listas dentro de listas:</a:t>
            </a:r>
          </a:p>
          <a:p>
            <a:endParaRPr lang="pt-BR" b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Podemos usar essa mesma ideia de listas aninhadas e aplicá-las no uso com </a:t>
            </a:r>
            <a:r>
              <a:rPr lang="pt-BR" err="1">
                <a:ea typeface="Calibri"/>
                <a:cs typeface="Calibri"/>
              </a:rPr>
              <a:t>strings</a:t>
            </a:r>
            <a:r>
              <a:rPr lang="pt-BR">
                <a:ea typeface="Calibri"/>
                <a:cs typeface="Calibri"/>
              </a:rPr>
              <a:t>:</a:t>
            </a:r>
          </a:p>
        </p:txBody>
      </p:sp>
      <p:pic>
        <p:nvPicPr>
          <p:cNvPr id="11" name="Imagem 13">
            <a:extLst>
              <a:ext uri="{FF2B5EF4-FFF2-40B4-BE49-F238E27FC236}">
                <a16:creationId xmlns:a16="http://schemas.microsoft.com/office/drawing/2014/main" id="{236B6A96-D879-CA96-B07B-BCE3E1212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95" y="2296709"/>
            <a:ext cx="5360893" cy="1798416"/>
          </a:xfrm>
          <a:prstGeom prst="rect">
            <a:avLst/>
          </a:prstGeom>
        </p:spPr>
      </p:pic>
      <p:pic>
        <p:nvPicPr>
          <p:cNvPr id="14" name="Imagem 14" descr="Uma imagem contendo Texto&#10;&#10;Descrição gerada automaticamente">
            <a:extLst>
              <a:ext uri="{FF2B5EF4-FFF2-40B4-BE49-F238E27FC236}">
                <a16:creationId xmlns:a16="http://schemas.microsoft.com/office/drawing/2014/main" id="{3BBE8516-68F6-B455-4004-2A85F75D9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35" y="4308101"/>
            <a:ext cx="1328457" cy="1684244"/>
          </a:xfrm>
          <a:prstGeom prst="rect">
            <a:avLst/>
          </a:prstGeom>
        </p:spPr>
      </p:pic>
      <p:pic>
        <p:nvPicPr>
          <p:cNvPr id="16" name="Imagem 9" descr="Diagrama&#10;&#10;Descrição gerada automaticamente">
            <a:extLst>
              <a:ext uri="{FF2B5EF4-FFF2-40B4-BE49-F238E27FC236}">
                <a16:creationId xmlns:a16="http://schemas.microsoft.com/office/drawing/2014/main" id="{931E38E9-F59B-650B-BFE2-500928FD2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373" y="1408459"/>
            <a:ext cx="4607564" cy="235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184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repetição em Python - for</a:t>
            </a:r>
            <a:endParaRPr lang="pt-BR" sz="2400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2D5DE3A-C2EE-8D65-88F7-CC5CD2A6DA13}"/>
              </a:ext>
            </a:extLst>
          </p:cNvPr>
          <p:cNvSpPr txBox="1"/>
          <p:nvPr/>
        </p:nvSpPr>
        <p:spPr>
          <a:xfrm>
            <a:off x="677817" y="919412"/>
            <a:ext cx="7347605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Atividades de fixação:</a:t>
            </a:r>
            <a:endParaRPr lang="pt-BR"/>
          </a:p>
          <a:p>
            <a:pPr marL="342900" indent="-342900">
              <a:buFont typeface="Arial"/>
              <a:buChar char="•"/>
            </a:pPr>
            <a:endParaRPr lang="pt-BR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1 – Crie uma lista com 1.000 números com a ajuda do range(). O conjunto de números deve iniciar em –75. Ao final mostre esses números na tela e a quantidade de itens dentro da lista.</a:t>
            </a:r>
          </a:p>
          <a:p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2 – Crie uma lista com 50.000 números (range()) e imprima na tela esta lista, mas somente os números ímpares.</a:t>
            </a:r>
          </a:p>
          <a:p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3– Crie um programa que receba um nome completo de uma pessoa.</a:t>
            </a:r>
          </a:p>
          <a:p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Crie duas listas: uma lista para armazenar as vogais e outra para armazenar as consoantes do nome.</a:t>
            </a:r>
            <a:endParaRPr lang="pt-BR"/>
          </a:p>
          <a:p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Ao final, exiba as duas listas na tela utilizando o comando for.</a:t>
            </a:r>
          </a:p>
          <a:p>
            <a:endParaRPr lang="pt-BR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5" name="Imagem 6" descr="Ícone&#10;&#10;Descrição gerada automaticamente">
            <a:extLst>
              <a:ext uri="{FF2B5EF4-FFF2-40B4-BE49-F238E27FC236}">
                <a16:creationId xmlns:a16="http://schemas.microsoft.com/office/drawing/2014/main" id="{71714441-AF6D-5528-7500-00B87920E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630" y="1389249"/>
            <a:ext cx="3843866" cy="22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669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– Dicionários</a:t>
            </a:r>
            <a:endParaRPr lang="pt-BR"/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EFD2A5-F3F8-E789-3C57-93428AC8C1FE}"/>
              </a:ext>
            </a:extLst>
          </p:cNvPr>
          <p:cNvSpPr txBox="1"/>
          <p:nvPr/>
        </p:nvSpPr>
        <p:spPr>
          <a:xfrm>
            <a:off x="686677" y="981434"/>
            <a:ext cx="6930755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 b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Dicionários são estruturas de dados muito famosas em Python.</a:t>
            </a:r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Tal como outras estruturas, possibilitam diversos usos em diversas situações. </a:t>
            </a:r>
            <a:r>
              <a:rPr lang="pt-BR" u="sng">
                <a:ea typeface="Calibri"/>
                <a:cs typeface="Calibri"/>
              </a:rPr>
              <a:t>São estruturas que possuem uma chave e um valor correspondente.</a:t>
            </a:r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O valor de um dicionário pode ser uma </a:t>
            </a:r>
            <a:r>
              <a:rPr lang="pt-BR" err="1">
                <a:ea typeface="Calibri"/>
                <a:cs typeface="Calibri"/>
              </a:rPr>
              <a:t>string</a:t>
            </a:r>
            <a:r>
              <a:rPr lang="pt-BR">
                <a:ea typeface="Calibri"/>
                <a:cs typeface="Calibri"/>
              </a:rPr>
              <a:t>, um valor numérico ou até mesmo uma lista.</a:t>
            </a:r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Uma diferença fundamental entre um dicionário e uma lista está no fato da lista ser ordenada e possuir índices numéricos para acessar seus valores. Um dicionário não possui em essência um índice.</a:t>
            </a:r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O dicionário possui uma </a:t>
            </a:r>
            <a:r>
              <a:rPr lang="pt-BR" u="sng">
                <a:ea typeface="Calibri"/>
                <a:cs typeface="Calibri"/>
              </a:rPr>
              <a:t>chave</a:t>
            </a:r>
            <a:r>
              <a:rPr lang="pt-BR">
                <a:ea typeface="Calibri"/>
                <a:cs typeface="Calibri"/>
              </a:rPr>
              <a:t>. Através dela é que conseguimos acessar os valores presentes na "</a:t>
            </a:r>
            <a:r>
              <a:rPr lang="pt-BR" err="1">
                <a:ea typeface="Calibri"/>
                <a:cs typeface="Calibri"/>
              </a:rPr>
              <a:t>dict</a:t>
            </a:r>
            <a:r>
              <a:rPr lang="pt-BR">
                <a:ea typeface="Calibri"/>
                <a:cs typeface="Calibri"/>
              </a:rPr>
              <a:t>" (dicionário).</a:t>
            </a:r>
          </a:p>
        </p:txBody>
      </p:sp>
      <p:pic>
        <p:nvPicPr>
          <p:cNvPr id="7" name="Imagem 9" descr="Diagrama&#10;&#10;Descrição gerada automaticamente">
            <a:extLst>
              <a:ext uri="{FF2B5EF4-FFF2-40B4-BE49-F238E27FC236}">
                <a16:creationId xmlns:a16="http://schemas.microsoft.com/office/drawing/2014/main" id="{F476B8F2-3866-CE83-504C-01B5D8ED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1285885"/>
            <a:ext cx="4401670" cy="232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053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– Dicionários</a:t>
            </a:r>
            <a:endParaRPr lang="pt-BR"/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EFD2A5-F3F8-E789-3C57-93428AC8C1FE}"/>
              </a:ext>
            </a:extLst>
          </p:cNvPr>
          <p:cNvSpPr txBox="1"/>
          <p:nvPr/>
        </p:nvSpPr>
        <p:spPr>
          <a:xfrm>
            <a:off x="686677" y="981434"/>
            <a:ext cx="6930755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Observemos a tabela abaixo:</a:t>
            </a:r>
            <a:endParaRPr lang="pt-BR"/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Se formos fazer uma analogia com um dicionário em Python, as chaves nesse caso seriam: "</a:t>
            </a:r>
            <a:r>
              <a:rPr lang="pt-BR" err="1">
                <a:ea typeface="Calibri"/>
                <a:cs typeface="Calibri"/>
              </a:rPr>
              <a:t>Pamonha","Paçoca","Quentão</a:t>
            </a:r>
            <a:r>
              <a:rPr lang="pt-BR">
                <a:ea typeface="Calibri"/>
                <a:cs typeface="Calibri"/>
              </a:rPr>
              <a:t>" e "Fubá". Os valores do dicionário seriam os preços associados a cada chave: 5, 2.5, 3.7, 5. Em Python ficaria da seguinte forma:</a:t>
            </a:r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</p:txBody>
      </p:sp>
      <p:pic>
        <p:nvPicPr>
          <p:cNvPr id="7" name="Imagem 9" descr="Diagrama&#10;&#10;Descrição gerada automaticamente">
            <a:extLst>
              <a:ext uri="{FF2B5EF4-FFF2-40B4-BE49-F238E27FC236}">
                <a16:creationId xmlns:a16="http://schemas.microsoft.com/office/drawing/2014/main" id="{F476B8F2-3866-CE83-504C-01B5D8ED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1285885"/>
            <a:ext cx="4401670" cy="2322957"/>
          </a:xfrm>
          <a:prstGeom prst="rect">
            <a:avLst/>
          </a:prstGeom>
        </p:spPr>
      </p:pic>
      <p:pic>
        <p:nvPicPr>
          <p:cNvPr id="10" name="Imagem 10" descr="Tabela&#10;&#10;Descrição gerada automaticamente">
            <a:extLst>
              <a:ext uri="{FF2B5EF4-FFF2-40B4-BE49-F238E27FC236}">
                <a16:creationId xmlns:a16="http://schemas.microsoft.com/office/drawing/2014/main" id="{9FBE720F-E517-311E-0858-1861274EF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81" y="1360395"/>
            <a:ext cx="1901638" cy="1788459"/>
          </a:xfrm>
          <a:prstGeom prst="rect">
            <a:avLst/>
          </a:prstGeom>
        </p:spPr>
      </p:pic>
      <p:pic>
        <p:nvPicPr>
          <p:cNvPr id="11" name="Imagem 1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31617CD-DBC9-3198-7113-07D6DF81B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926" y="4127126"/>
            <a:ext cx="2610970" cy="224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292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– Dicionários</a:t>
            </a:r>
            <a:endParaRPr lang="pt-BR"/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EFD2A5-F3F8-E789-3C57-93428AC8C1FE}"/>
              </a:ext>
            </a:extLst>
          </p:cNvPr>
          <p:cNvSpPr txBox="1"/>
          <p:nvPr/>
        </p:nvSpPr>
        <p:spPr>
          <a:xfrm>
            <a:off x="686677" y="981434"/>
            <a:ext cx="6930755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Sintaxe para montar um dicionário simples em Python:</a:t>
            </a:r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Para declarar um dicionário, usamos as mesmas regras de nomes de variáveis (o dicionário continua sendo uma variável) e atribuímos a ela valores entre chaves {}.</a:t>
            </a:r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pt-BR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A separação entre chave e valor é feita através do : e cada elemento do dicionário é separado por vírgula.</a:t>
            </a:r>
          </a:p>
        </p:txBody>
      </p:sp>
      <p:pic>
        <p:nvPicPr>
          <p:cNvPr id="7" name="Imagem 9" descr="Diagrama&#10;&#10;Descrição gerada automaticamente">
            <a:extLst>
              <a:ext uri="{FF2B5EF4-FFF2-40B4-BE49-F238E27FC236}">
                <a16:creationId xmlns:a16="http://schemas.microsoft.com/office/drawing/2014/main" id="{F476B8F2-3866-CE83-504C-01B5D8ED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1285885"/>
            <a:ext cx="4401670" cy="2322957"/>
          </a:xfrm>
          <a:prstGeom prst="rect">
            <a:avLst/>
          </a:prstGeom>
        </p:spPr>
      </p:pic>
      <p:pic>
        <p:nvPicPr>
          <p:cNvPr id="13" name="Imagem 13">
            <a:extLst>
              <a:ext uri="{FF2B5EF4-FFF2-40B4-BE49-F238E27FC236}">
                <a16:creationId xmlns:a16="http://schemas.microsoft.com/office/drawing/2014/main" id="{D737974D-B709-3CDB-6FF6-DF64EB79E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981" y="1379165"/>
            <a:ext cx="1994086" cy="406213"/>
          </a:xfrm>
          <a:prstGeom prst="rect">
            <a:avLst/>
          </a:prstGeom>
        </p:spPr>
      </p:pic>
      <p:pic>
        <p:nvPicPr>
          <p:cNvPr id="14" name="Imagem 14" descr="Texto&#10;&#10;Descrição gerada automaticamente">
            <a:extLst>
              <a:ext uri="{FF2B5EF4-FFF2-40B4-BE49-F238E27FC236}">
                <a16:creationId xmlns:a16="http://schemas.microsoft.com/office/drawing/2014/main" id="{31C268B6-A68D-E990-80BE-E67C2F497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941" y="3097444"/>
            <a:ext cx="4213411" cy="170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813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– Dicionários</a:t>
            </a:r>
            <a:endParaRPr lang="pt-BR"/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EFD2A5-F3F8-E789-3C57-93428AC8C1FE}"/>
              </a:ext>
            </a:extLst>
          </p:cNvPr>
          <p:cNvSpPr txBox="1"/>
          <p:nvPr/>
        </p:nvSpPr>
        <p:spPr>
          <a:xfrm>
            <a:off x="686677" y="981434"/>
            <a:ext cx="6930755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ea typeface="Calibri"/>
                <a:cs typeface="Calibri"/>
              </a:rPr>
              <a:t>Imprimindo em tela valores de um dicionário:</a:t>
            </a:r>
          </a:p>
          <a:p>
            <a:pPr>
              <a:buFont typeface="Arial"/>
            </a:pPr>
            <a:endParaRPr lang="pt-BR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A forma mais simples de se imprimir valores de um dicionário é chamando o dicionário e especificando a chave cujo valor está relacionado.</a:t>
            </a:r>
          </a:p>
        </p:txBody>
      </p:sp>
      <p:pic>
        <p:nvPicPr>
          <p:cNvPr id="7" name="Imagem 9" descr="Diagrama&#10;&#10;Descrição gerada automaticamente">
            <a:extLst>
              <a:ext uri="{FF2B5EF4-FFF2-40B4-BE49-F238E27FC236}">
                <a16:creationId xmlns:a16="http://schemas.microsoft.com/office/drawing/2014/main" id="{F476B8F2-3866-CE83-504C-01B5D8ED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1285885"/>
            <a:ext cx="4401670" cy="2322957"/>
          </a:xfrm>
          <a:prstGeom prst="rect">
            <a:avLst/>
          </a:prstGeom>
        </p:spPr>
      </p:pic>
      <p:pic>
        <p:nvPicPr>
          <p:cNvPr id="15" name="Imagem 15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E13AF471-D50A-814B-8791-4D9994390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29" y="2464242"/>
            <a:ext cx="3621741" cy="3587988"/>
          </a:xfrm>
          <a:prstGeom prst="rect">
            <a:avLst/>
          </a:prstGeom>
        </p:spPr>
      </p:pic>
      <p:pic>
        <p:nvPicPr>
          <p:cNvPr id="16" name="Imagem 16">
            <a:extLst>
              <a:ext uri="{FF2B5EF4-FFF2-40B4-BE49-F238E27FC236}">
                <a16:creationId xmlns:a16="http://schemas.microsoft.com/office/drawing/2014/main" id="{BEA05ABA-6F94-6B27-AE14-82ED6075D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794" y="2461932"/>
            <a:ext cx="724460" cy="198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82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– Dicionários</a:t>
            </a:r>
            <a:endParaRPr lang="pt-BR"/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EFD2A5-F3F8-E789-3C57-93428AC8C1FE}"/>
              </a:ext>
            </a:extLst>
          </p:cNvPr>
          <p:cNvSpPr txBox="1"/>
          <p:nvPr/>
        </p:nvSpPr>
        <p:spPr>
          <a:xfrm>
            <a:off x="686677" y="981434"/>
            <a:ext cx="6930755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ea typeface="Calibri"/>
                <a:cs typeface="Calibri"/>
              </a:rPr>
              <a:t>Imprimindo em tela valores de um dicionário:</a:t>
            </a:r>
          </a:p>
          <a:p>
            <a:pPr>
              <a:buFont typeface="Arial"/>
            </a:pPr>
            <a:endParaRPr lang="pt-BR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Usando o comando for: Para imprimirmos os elementos de um dicionário através do for, usamos a função </a:t>
            </a:r>
            <a:r>
              <a:rPr lang="pt-BR" err="1">
                <a:ea typeface="Calibri"/>
                <a:cs typeface="Calibri"/>
              </a:rPr>
              <a:t>items</a:t>
            </a:r>
            <a:r>
              <a:rPr lang="pt-BR">
                <a:ea typeface="Calibri"/>
                <a:cs typeface="Calibri"/>
              </a:rPr>
              <a:t>() que retorna uma tupla (lista imutável) com dois valores: a chave e o valor do elemento no dicionário:</a:t>
            </a:r>
            <a:endParaRPr lang="pt-BR"/>
          </a:p>
        </p:txBody>
      </p:sp>
      <p:pic>
        <p:nvPicPr>
          <p:cNvPr id="7" name="Imagem 9" descr="Diagrama&#10;&#10;Descrição gerada automaticamente">
            <a:extLst>
              <a:ext uri="{FF2B5EF4-FFF2-40B4-BE49-F238E27FC236}">
                <a16:creationId xmlns:a16="http://schemas.microsoft.com/office/drawing/2014/main" id="{F476B8F2-3866-CE83-504C-01B5D8ED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1285885"/>
            <a:ext cx="4401670" cy="2322957"/>
          </a:xfrm>
          <a:prstGeom prst="rect">
            <a:avLst/>
          </a:prstGeom>
        </p:spPr>
      </p:pic>
      <p:pic>
        <p:nvPicPr>
          <p:cNvPr id="11" name="Imagem 1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B670C1D-15E1-EB40-17E9-7B88D38F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8" y="2788912"/>
            <a:ext cx="4468482" cy="2904819"/>
          </a:xfrm>
          <a:prstGeom prst="rect">
            <a:avLst/>
          </a:prstGeom>
        </p:spPr>
      </p:pic>
      <p:pic>
        <p:nvPicPr>
          <p:cNvPr id="13" name="Imagem 13" descr="Texto&#10;&#10;Descrição gerada automaticamente">
            <a:extLst>
              <a:ext uri="{FF2B5EF4-FFF2-40B4-BE49-F238E27FC236}">
                <a16:creationId xmlns:a16="http://schemas.microsoft.com/office/drawing/2014/main" id="{D08976FF-E161-5F66-EE01-1657D4F47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389" y="4189833"/>
            <a:ext cx="3099938" cy="149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72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– Dicionários</a:t>
            </a:r>
            <a:endParaRPr lang="pt-BR"/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EFD2A5-F3F8-E789-3C57-93428AC8C1FE}"/>
              </a:ext>
            </a:extLst>
          </p:cNvPr>
          <p:cNvSpPr txBox="1"/>
          <p:nvPr/>
        </p:nvSpPr>
        <p:spPr>
          <a:xfrm>
            <a:off x="686677" y="981434"/>
            <a:ext cx="693075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ea typeface="Calibri"/>
                <a:cs typeface="Calibri"/>
              </a:rPr>
              <a:t>Adicionando novos valores no dicionário:</a:t>
            </a:r>
            <a:endParaRPr lang="pt-BR"/>
          </a:p>
          <a:p>
            <a:pPr>
              <a:buFont typeface="Arial"/>
            </a:pPr>
            <a:endParaRPr lang="pt-BR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Podemos fazer inclusão pela atribuição comum, vinculando uma nova chave a um novo valor:</a:t>
            </a:r>
          </a:p>
        </p:txBody>
      </p:sp>
      <p:pic>
        <p:nvPicPr>
          <p:cNvPr id="7" name="Imagem 9" descr="Diagrama&#10;&#10;Descrição gerada automaticamente">
            <a:extLst>
              <a:ext uri="{FF2B5EF4-FFF2-40B4-BE49-F238E27FC236}">
                <a16:creationId xmlns:a16="http://schemas.microsoft.com/office/drawing/2014/main" id="{F476B8F2-3866-CE83-504C-01B5D8ED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1285885"/>
            <a:ext cx="4401670" cy="2322957"/>
          </a:xfrm>
          <a:prstGeom prst="rect">
            <a:avLst/>
          </a:prstGeom>
        </p:spPr>
      </p:pic>
      <p:pic>
        <p:nvPicPr>
          <p:cNvPr id="10" name="Imagem 1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15FBDCA-7A75-BC9B-50DA-7A56BEEAF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8" y="2257735"/>
            <a:ext cx="4209689" cy="4010304"/>
          </a:xfrm>
          <a:prstGeom prst="rect">
            <a:avLst/>
          </a:prstGeom>
        </p:spPr>
      </p:pic>
      <p:pic>
        <p:nvPicPr>
          <p:cNvPr id="14" name="Imagem 14" descr="Texto&#10;&#10;Descrição gerada automaticamente">
            <a:extLst>
              <a:ext uri="{FF2B5EF4-FFF2-40B4-BE49-F238E27FC236}">
                <a16:creationId xmlns:a16="http://schemas.microsoft.com/office/drawing/2014/main" id="{0FB49A44-FF3F-93EF-C1A4-8C108C01F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815" y="4442481"/>
            <a:ext cx="3605842" cy="179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82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/>
              <a:t>Trabalhando com </a:t>
            </a:r>
            <a:r>
              <a:rPr lang="pt-BR" sz="2400" b="1" err="1"/>
              <a:t>String</a:t>
            </a:r>
            <a:r>
              <a:rPr lang="pt-BR" sz="2400" b="1"/>
              <a:t> em Python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3F5172E-BEF4-610B-FB13-B1164D13BCCE}"/>
              </a:ext>
            </a:extLst>
          </p:cNvPr>
          <p:cNvSpPr txBox="1"/>
          <p:nvPr/>
        </p:nvSpPr>
        <p:spPr>
          <a:xfrm>
            <a:off x="640033" y="915865"/>
            <a:ext cx="834734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solidFill>
                  <a:srgbClr val="000000"/>
                </a:solidFill>
                <a:latin typeface="Calibri"/>
                <a:cs typeface="Calibri"/>
              </a:rPr>
              <a:t>Algumas operações básicas</a:t>
            </a:r>
          </a:p>
          <a:p>
            <a:endParaRPr lang="pt-BR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"Capturando" caracteres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strings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. Podemos "capturar" um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caracter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através do uso de colchetes '[]'</a:t>
            </a:r>
          </a:p>
        </p:txBody>
      </p:sp>
      <p:pic>
        <p:nvPicPr>
          <p:cNvPr id="13" name="Imagem 9">
            <a:extLst>
              <a:ext uri="{FF2B5EF4-FFF2-40B4-BE49-F238E27FC236}">
                <a16:creationId xmlns:a16="http://schemas.microsoft.com/office/drawing/2014/main" id="{63982A66-EB90-D92E-A16E-571DAC4C8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889" y="5456045"/>
            <a:ext cx="2743200" cy="942193"/>
          </a:xfrm>
          <a:prstGeom prst="rect">
            <a:avLst/>
          </a:prstGeom>
        </p:spPr>
      </p:pic>
      <p:pic>
        <p:nvPicPr>
          <p:cNvPr id="16" name="Imagem 1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9EB950A-61A1-27A1-1B7B-441D83787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55" y="2093095"/>
            <a:ext cx="8918026" cy="426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846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– Dicionários</a:t>
            </a:r>
            <a:endParaRPr lang="pt-BR"/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EFD2A5-F3F8-E789-3C57-93428AC8C1FE}"/>
              </a:ext>
            </a:extLst>
          </p:cNvPr>
          <p:cNvSpPr txBox="1"/>
          <p:nvPr/>
        </p:nvSpPr>
        <p:spPr>
          <a:xfrm>
            <a:off x="686677" y="981434"/>
            <a:ext cx="693075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ea typeface="Calibri"/>
                <a:cs typeface="Calibri"/>
              </a:rPr>
              <a:t>Adicionando novos valores no dicionário:</a:t>
            </a:r>
            <a:endParaRPr lang="pt-BR"/>
          </a:p>
          <a:p>
            <a:pPr>
              <a:buFont typeface="Arial"/>
            </a:pPr>
            <a:endParaRPr lang="pt-BR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A atribuição comum também serve para atualizar o valor de determinada chave:</a:t>
            </a:r>
          </a:p>
        </p:txBody>
      </p:sp>
      <p:pic>
        <p:nvPicPr>
          <p:cNvPr id="7" name="Imagem 9" descr="Diagrama&#10;&#10;Descrição gerada automaticamente">
            <a:extLst>
              <a:ext uri="{FF2B5EF4-FFF2-40B4-BE49-F238E27FC236}">
                <a16:creationId xmlns:a16="http://schemas.microsoft.com/office/drawing/2014/main" id="{F476B8F2-3866-CE83-504C-01B5D8ED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1285885"/>
            <a:ext cx="4401670" cy="2322957"/>
          </a:xfrm>
          <a:prstGeom prst="rect">
            <a:avLst/>
          </a:prstGeom>
        </p:spPr>
      </p:pic>
      <p:pic>
        <p:nvPicPr>
          <p:cNvPr id="11" name="Imagem 1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A9D56DF-1792-8954-5172-4550DF243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8" y="2311924"/>
            <a:ext cx="4022784" cy="3254945"/>
          </a:xfrm>
          <a:prstGeom prst="rect">
            <a:avLst/>
          </a:prstGeom>
        </p:spPr>
      </p:pic>
      <p:pic>
        <p:nvPicPr>
          <p:cNvPr id="13" name="Imagem 14" descr="Texto&#10;&#10;Descrição gerada automaticamente">
            <a:extLst>
              <a:ext uri="{FF2B5EF4-FFF2-40B4-BE49-F238E27FC236}">
                <a16:creationId xmlns:a16="http://schemas.microsoft.com/office/drawing/2014/main" id="{6516421F-A486-E088-BA7F-0A8AD4B1B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430" y="3811348"/>
            <a:ext cx="3378499" cy="175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318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– Dicionários</a:t>
            </a:r>
            <a:endParaRPr lang="pt-BR"/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EFD2A5-F3F8-E789-3C57-93428AC8C1FE}"/>
              </a:ext>
            </a:extLst>
          </p:cNvPr>
          <p:cNvSpPr txBox="1"/>
          <p:nvPr/>
        </p:nvSpPr>
        <p:spPr>
          <a:xfrm>
            <a:off x="686677" y="981434"/>
            <a:ext cx="693075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ea typeface="Calibri"/>
                <a:cs typeface="Calibri"/>
              </a:rPr>
              <a:t>Adicionando novos valores no dicionário:</a:t>
            </a:r>
            <a:endParaRPr lang="pt-BR"/>
          </a:p>
          <a:p>
            <a:pPr>
              <a:buFont typeface="Arial"/>
            </a:pPr>
            <a:endParaRPr lang="pt-BR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Também podemos usar a função update() para incluir ou atualizar nossos dicionários:</a:t>
            </a:r>
          </a:p>
        </p:txBody>
      </p:sp>
      <p:pic>
        <p:nvPicPr>
          <p:cNvPr id="7" name="Imagem 9" descr="Diagrama&#10;&#10;Descrição gerada automaticamente">
            <a:extLst>
              <a:ext uri="{FF2B5EF4-FFF2-40B4-BE49-F238E27FC236}">
                <a16:creationId xmlns:a16="http://schemas.microsoft.com/office/drawing/2014/main" id="{F476B8F2-3866-CE83-504C-01B5D8ED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1285885"/>
            <a:ext cx="4401670" cy="2322957"/>
          </a:xfrm>
          <a:prstGeom prst="rect">
            <a:avLst/>
          </a:prstGeom>
        </p:spPr>
      </p:pic>
      <p:pic>
        <p:nvPicPr>
          <p:cNvPr id="10" name="Imagem 13" descr="Texto&#10;&#10;Descrição gerada automaticamente">
            <a:extLst>
              <a:ext uri="{FF2B5EF4-FFF2-40B4-BE49-F238E27FC236}">
                <a16:creationId xmlns:a16="http://schemas.microsoft.com/office/drawing/2014/main" id="{587C0CFA-6578-6E1D-C948-2BB79C19D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30" y="2806082"/>
            <a:ext cx="5359879" cy="2899232"/>
          </a:xfrm>
          <a:prstGeom prst="rect">
            <a:avLst/>
          </a:prstGeom>
        </p:spPr>
      </p:pic>
      <p:pic>
        <p:nvPicPr>
          <p:cNvPr id="14" name="Imagem 14" descr="Texto&#10;&#10;Descrição gerada automaticamente">
            <a:extLst>
              <a:ext uri="{FF2B5EF4-FFF2-40B4-BE49-F238E27FC236}">
                <a16:creationId xmlns:a16="http://schemas.microsoft.com/office/drawing/2014/main" id="{896A50CB-F1F9-0F4C-43C8-44ECB5022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249" y="3709989"/>
            <a:ext cx="4209690" cy="14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69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– Dicionários</a:t>
            </a:r>
            <a:endParaRPr lang="pt-BR"/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EFD2A5-F3F8-E789-3C57-93428AC8C1FE}"/>
              </a:ext>
            </a:extLst>
          </p:cNvPr>
          <p:cNvSpPr txBox="1"/>
          <p:nvPr/>
        </p:nvSpPr>
        <p:spPr>
          <a:xfrm>
            <a:off x="686677" y="981434"/>
            <a:ext cx="693075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ea typeface="Calibri"/>
                <a:cs typeface="Calibri"/>
              </a:rPr>
              <a:t>Excluindo valores em um dicionário</a:t>
            </a:r>
          </a:p>
          <a:p>
            <a:endParaRPr lang="pt-BR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Podemos usar três métodos para excluir um elemento do dicionário: o comando "</a:t>
            </a:r>
            <a:r>
              <a:rPr lang="pt-BR" err="1">
                <a:ea typeface="Calibri"/>
                <a:cs typeface="Calibri"/>
              </a:rPr>
              <a:t>del</a:t>
            </a:r>
            <a:r>
              <a:rPr lang="pt-BR">
                <a:ea typeface="Calibri"/>
                <a:cs typeface="Calibri"/>
              </a:rPr>
              <a:t>" e as funções pop() e </a:t>
            </a:r>
            <a:r>
              <a:rPr lang="pt-BR" err="1">
                <a:ea typeface="Calibri"/>
                <a:cs typeface="Calibri"/>
              </a:rPr>
              <a:t>popitem</a:t>
            </a:r>
            <a:r>
              <a:rPr lang="pt-BR">
                <a:ea typeface="Calibri"/>
                <a:cs typeface="Calibri"/>
              </a:rPr>
              <a:t>():</a:t>
            </a:r>
            <a:endParaRPr lang="pt-BR" b="1" err="1">
              <a:ea typeface="Calibri"/>
              <a:cs typeface="Calibri"/>
            </a:endParaRPr>
          </a:p>
        </p:txBody>
      </p:sp>
      <p:pic>
        <p:nvPicPr>
          <p:cNvPr id="7" name="Imagem 9" descr="Diagrama&#10;&#10;Descrição gerada automaticamente">
            <a:extLst>
              <a:ext uri="{FF2B5EF4-FFF2-40B4-BE49-F238E27FC236}">
                <a16:creationId xmlns:a16="http://schemas.microsoft.com/office/drawing/2014/main" id="{F476B8F2-3866-CE83-504C-01B5D8ED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6" y="1285885"/>
            <a:ext cx="4401670" cy="2322957"/>
          </a:xfrm>
          <a:prstGeom prst="rect">
            <a:avLst/>
          </a:prstGeom>
        </p:spPr>
      </p:pic>
      <p:pic>
        <p:nvPicPr>
          <p:cNvPr id="11" name="Imagem 1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E889AA68-FC77-1530-D594-6E38D119F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69" y="2144200"/>
            <a:ext cx="4799161" cy="4237371"/>
          </a:xfrm>
          <a:prstGeom prst="rect">
            <a:avLst/>
          </a:prstGeom>
        </p:spPr>
      </p:pic>
      <p:pic>
        <p:nvPicPr>
          <p:cNvPr id="13" name="Imagem 14">
            <a:extLst>
              <a:ext uri="{FF2B5EF4-FFF2-40B4-BE49-F238E27FC236}">
                <a16:creationId xmlns:a16="http://schemas.microsoft.com/office/drawing/2014/main" id="{05A7BA67-721C-3424-DB10-44D1ECDE2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81" y="3770981"/>
            <a:ext cx="4209690" cy="134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48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– Dicionários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7EFD2A5-F3F8-E789-3C57-93428AC8C1FE}"/>
              </a:ext>
            </a:extLst>
          </p:cNvPr>
          <p:cNvSpPr txBox="1"/>
          <p:nvPr/>
        </p:nvSpPr>
        <p:spPr>
          <a:xfrm>
            <a:off x="643545" y="794528"/>
            <a:ext cx="693075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ea typeface="Calibri"/>
                <a:cs typeface="Calibri"/>
              </a:rPr>
              <a:t>Input de dados</a:t>
            </a:r>
          </a:p>
          <a:p>
            <a:endParaRPr lang="pt-BR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Fazendo input de dados e adicionando elementos no dicionário:</a:t>
            </a:r>
          </a:p>
        </p:txBody>
      </p:sp>
      <p:pic>
        <p:nvPicPr>
          <p:cNvPr id="7" name="Imagem 9" descr="Diagrama&#10;&#10;Descrição gerada automaticamente">
            <a:extLst>
              <a:ext uri="{FF2B5EF4-FFF2-40B4-BE49-F238E27FC236}">
                <a16:creationId xmlns:a16="http://schemas.microsoft.com/office/drawing/2014/main" id="{F476B8F2-3866-CE83-504C-01B5D8ED4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506" y="1285885"/>
            <a:ext cx="4401670" cy="2322957"/>
          </a:xfrm>
          <a:prstGeom prst="rect">
            <a:avLst/>
          </a:prstGeom>
        </p:spPr>
      </p:pic>
      <p:pic>
        <p:nvPicPr>
          <p:cNvPr id="14" name="Imagem 1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5C55A1C0-4DA0-6D29-F957-E47C0DA83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70" y="1659825"/>
            <a:ext cx="6093124" cy="4702916"/>
          </a:xfrm>
          <a:prstGeom prst="rect">
            <a:avLst/>
          </a:prstGeom>
        </p:spPr>
      </p:pic>
      <p:pic>
        <p:nvPicPr>
          <p:cNvPr id="10" name="Imagem 10" descr="Texto&#10;&#10;Descrição gerada automaticamente">
            <a:extLst>
              <a:ext uri="{FF2B5EF4-FFF2-40B4-BE49-F238E27FC236}">
                <a16:creationId xmlns:a16="http://schemas.microsoft.com/office/drawing/2014/main" id="{C0059CDA-2410-BACF-E23D-EE14427C0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079" y="3685557"/>
            <a:ext cx="4295954" cy="267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259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– Dicionários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7EFD2A5-F3F8-E789-3C57-93428AC8C1FE}"/>
              </a:ext>
            </a:extLst>
          </p:cNvPr>
          <p:cNvSpPr txBox="1"/>
          <p:nvPr/>
        </p:nvSpPr>
        <p:spPr>
          <a:xfrm>
            <a:off x="629168" y="923924"/>
            <a:ext cx="693075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ea typeface="Calibri"/>
                <a:cs typeface="Calibri"/>
              </a:rPr>
              <a:t>Realizando pesquisa simples em dicionários</a:t>
            </a:r>
          </a:p>
          <a:p>
            <a:endParaRPr lang="pt-BR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ea typeface="Calibri"/>
                <a:cs typeface="Calibri"/>
              </a:rPr>
              <a:t>Podemos fazer pesquisas simplesmente verificando se existe uma chave ou não no dicionário. Pode-se usar o comando "in":</a:t>
            </a:r>
          </a:p>
        </p:txBody>
      </p:sp>
      <p:pic>
        <p:nvPicPr>
          <p:cNvPr id="7" name="Imagem 9" descr="Diagrama&#10;&#10;Descrição gerada automaticamente">
            <a:extLst>
              <a:ext uri="{FF2B5EF4-FFF2-40B4-BE49-F238E27FC236}">
                <a16:creationId xmlns:a16="http://schemas.microsoft.com/office/drawing/2014/main" id="{F476B8F2-3866-CE83-504C-01B5D8ED4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506" y="1285885"/>
            <a:ext cx="4401670" cy="2322957"/>
          </a:xfrm>
          <a:prstGeom prst="rect">
            <a:avLst/>
          </a:prstGeom>
        </p:spPr>
      </p:pic>
      <p:pic>
        <p:nvPicPr>
          <p:cNvPr id="15" name="Imagem 1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D9EA7DC-91E4-6813-6DD9-4C3E2722A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30" y="2128940"/>
            <a:ext cx="6970143" cy="3635289"/>
          </a:xfrm>
          <a:prstGeom prst="rect">
            <a:avLst/>
          </a:prstGeom>
        </p:spPr>
      </p:pic>
      <p:pic>
        <p:nvPicPr>
          <p:cNvPr id="16" name="Imagem 16">
            <a:extLst>
              <a:ext uri="{FF2B5EF4-FFF2-40B4-BE49-F238E27FC236}">
                <a16:creationId xmlns:a16="http://schemas.microsoft.com/office/drawing/2014/main" id="{12D1AC25-7BFA-11CF-5330-23B0C955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645" y="3760087"/>
            <a:ext cx="4353464" cy="631787"/>
          </a:xfrm>
          <a:prstGeom prst="rect">
            <a:avLst/>
          </a:prstGeom>
        </p:spPr>
      </p:pic>
      <p:pic>
        <p:nvPicPr>
          <p:cNvPr id="17" name="Imagem 17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C2491AA-FFB3-043D-6D29-0A5B44D65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645" y="4587131"/>
            <a:ext cx="4037162" cy="61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966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Estruturas de dados – Dicionários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7EFD2A5-F3F8-E789-3C57-93428AC8C1FE}"/>
              </a:ext>
            </a:extLst>
          </p:cNvPr>
          <p:cNvSpPr txBox="1"/>
          <p:nvPr/>
        </p:nvSpPr>
        <p:spPr>
          <a:xfrm>
            <a:off x="638028" y="915064"/>
            <a:ext cx="7169988" cy="50783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ea typeface="+mn-lt"/>
                <a:cs typeface="Calibri"/>
              </a:rPr>
              <a:t>Atividades de fixação:</a:t>
            </a:r>
            <a:endParaRPr lang="pt-BR">
              <a:ea typeface="+mn-lt"/>
              <a:cs typeface="+mn-lt"/>
            </a:endParaRPr>
          </a:p>
          <a:p>
            <a:endParaRPr lang="pt-BR">
              <a:ea typeface="Calibri"/>
              <a:cs typeface="Calibri"/>
            </a:endParaRPr>
          </a:p>
          <a:p>
            <a:r>
              <a:rPr lang="pt-BR">
                <a:ea typeface="Calibri"/>
                <a:cs typeface="Calibri"/>
              </a:rPr>
              <a:t>1 – Crie um dicionário manualmente em Python (com os valores que você quiser). Exiba esses valores em tela através do comando "for".</a:t>
            </a:r>
          </a:p>
          <a:p>
            <a:endParaRPr lang="pt-BR">
              <a:ea typeface="Calibri"/>
              <a:cs typeface="Calibri"/>
            </a:endParaRPr>
          </a:p>
          <a:p>
            <a:r>
              <a:rPr lang="pt-BR">
                <a:ea typeface="Calibri"/>
                <a:cs typeface="Calibri"/>
              </a:rPr>
              <a:t>2 – </a:t>
            </a:r>
            <a:r>
              <a:rPr lang="pt-BR">
                <a:latin typeface="Calibri"/>
                <a:ea typeface="Calibri"/>
                <a:cs typeface="Calibri"/>
              </a:rPr>
              <a:t>Crie um programa que mostre um menu ao usuário com as seguintes opções:</a:t>
            </a:r>
            <a:br>
              <a:rPr lang="pt-BR">
                <a:latin typeface="Calibri"/>
                <a:ea typeface="Calibri"/>
                <a:cs typeface="Calibri"/>
              </a:rPr>
            </a:br>
            <a:r>
              <a:rPr lang="pt-BR">
                <a:latin typeface="Calibri"/>
                <a:ea typeface="Calibri"/>
                <a:cs typeface="Calibri"/>
              </a:rPr>
              <a:t>1 - Pesquisar</a:t>
            </a:r>
            <a:br>
              <a:rPr lang="pt-BR">
                <a:latin typeface="Calibri"/>
                <a:ea typeface="Calibri"/>
                <a:cs typeface="Calibri"/>
              </a:rPr>
            </a:br>
            <a:r>
              <a:rPr lang="pt-BR">
                <a:latin typeface="Calibri"/>
                <a:ea typeface="Calibri"/>
                <a:cs typeface="Calibri"/>
              </a:rPr>
              <a:t>2 – Cadastrar</a:t>
            </a:r>
            <a:br>
              <a:rPr lang="pt-BR">
                <a:latin typeface="Calibri"/>
                <a:ea typeface="Calibri"/>
                <a:cs typeface="Calibri"/>
              </a:rPr>
            </a:br>
            <a:r>
              <a:rPr lang="pt-BR">
                <a:latin typeface="Calibri"/>
                <a:ea typeface="Calibri"/>
                <a:cs typeface="Calibri"/>
              </a:rPr>
              <a:t>3 – Editar</a:t>
            </a:r>
          </a:p>
          <a:p>
            <a:r>
              <a:rPr lang="pt-BR">
                <a:latin typeface="Calibri"/>
                <a:ea typeface="Calibri"/>
                <a:cs typeface="Calibri"/>
              </a:rPr>
              <a:t>4 - Excluir</a:t>
            </a:r>
            <a:br>
              <a:rPr lang="pt-BR">
                <a:latin typeface="Calibri"/>
                <a:ea typeface="Calibri"/>
                <a:cs typeface="Calibri"/>
              </a:rPr>
            </a:br>
            <a:r>
              <a:rPr lang="pt-BR">
                <a:latin typeface="Calibri"/>
                <a:ea typeface="Calibri"/>
                <a:cs typeface="Calibri"/>
              </a:rPr>
              <a:t>5 - Exibir cadastros</a:t>
            </a:r>
            <a:br>
              <a:rPr lang="pt-BR">
                <a:latin typeface="Calibri"/>
                <a:ea typeface="Calibri"/>
                <a:cs typeface="Calibri"/>
              </a:rPr>
            </a:br>
            <a:r>
              <a:rPr lang="pt-BR">
                <a:latin typeface="Calibri"/>
                <a:ea typeface="Calibri"/>
                <a:cs typeface="Calibri"/>
              </a:rPr>
              <a:t>6 – Sair</a:t>
            </a:r>
            <a:endParaRPr lang="pt-BR"/>
          </a:p>
          <a:p>
            <a:br>
              <a:rPr lang="pt-BR">
                <a:latin typeface="Calibri"/>
                <a:ea typeface="Calibri"/>
                <a:cs typeface="Calibri"/>
              </a:rPr>
            </a:br>
            <a:r>
              <a:rPr lang="pt-BR">
                <a:latin typeface="Calibri"/>
                <a:ea typeface="Calibri"/>
                <a:cs typeface="Calibri"/>
              </a:rPr>
              <a:t>O programa fará o gerenciamento de uma lista de contatos do WhatsApp, dessa forma, um dicionário deverá ser criado para armazenar as seguintes informações: "Nome contato":"</a:t>
            </a:r>
            <a:r>
              <a:rPr lang="pt-BR" err="1">
                <a:latin typeface="Calibri"/>
                <a:ea typeface="Calibri"/>
                <a:cs typeface="Calibri"/>
              </a:rPr>
              <a:t>N°</a:t>
            </a:r>
            <a:r>
              <a:rPr lang="pt-BR">
                <a:latin typeface="Calibri"/>
                <a:ea typeface="Calibri"/>
                <a:cs typeface="Calibri"/>
              </a:rPr>
              <a:t> WhatsApp"</a:t>
            </a:r>
            <a:endParaRPr lang="pt-BR">
              <a:cs typeface="Calibri"/>
            </a:endParaRPr>
          </a:p>
          <a:p>
            <a:endParaRPr lang="pt-BR">
              <a:ea typeface="Calibri"/>
              <a:cs typeface="Calibri"/>
            </a:endParaRPr>
          </a:p>
        </p:txBody>
      </p:sp>
      <p:pic>
        <p:nvPicPr>
          <p:cNvPr id="11" name="Imagem 9">
            <a:extLst>
              <a:ext uri="{FF2B5EF4-FFF2-40B4-BE49-F238E27FC236}">
                <a16:creationId xmlns:a16="http://schemas.microsoft.com/office/drawing/2014/main" id="{DE358D66-CCC7-F511-5F3C-F76C31D86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3" name="Imagem 6" descr="Ícone&#10;&#10;Descrição gerada automaticamente">
            <a:extLst>
              <a:ext uri="{FF2B5EF4-FFF2-40B4-BE49-F238E27FC236}">
                <a16:creationId xmlns:a16="http://schemas.microsoft.com/office/drawing/2014/main" id="{BE1AD1B0-D9C3-0153-B076-56732CA02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630" y="1389249"/>
            <a:ext cx="3843866" cy="22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165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Trabalhando com arquivos em Python</a:t>
            </a:r>
            <a:endParaRPr lang="pt-BR" sz="2400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4C0F0C5-3BB9-03FA-D0DD-C8642C61541D}"/>
              </a:ext>
            </a:extLst>
          </p:cNvPr>
          <p:cNvSpPr txBox="1"/>
          <p:nvPr/>
        </p:nvSpPr>
        <p:spPr>
          <a:xfrm>
            <a:off x="642375" y="813086"/>
            <a:ext cx="6952958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Em muitos casos, pode ser necessário armazenarmos o resultado do processamento de nosso programa de forma permanente.</a:t>
            </a: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Para salvar a informação ou até mesmo imprimi-la numa impressora.</a:t>
            </a: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Para tanto, podemos manipular arquivos, realizando a função de 'escrita', leitura, alteração e salvamento.</a:t>
            </a: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Podemos tanto 'alimentar' arquivos quanto ler o conteúdo de um arquivo e utilizá-lo em nossa lógica.</a:t>
            </a:r>
          </a:p>
        </p:txBody>
      </p:sp>
      <p:pic>
        <p:nvPicPr>
          <p:cNvPr id="13" name="Imagem 5" descr="Diagrama&#10;&#10;Descrição gerada automaticamente">
            <a:extLst>
              <a:ext uri="{FF2B5EF4-FFF2-40B4-BE49-F238E27FC236}">
                <a16:creationId xmlns:a16="http://schemas.microsoft.com/office/drawing/2014/main" id="{DBE3ECB7-D121-D336-E415-724C72C0B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666" y="1336644"/>
            <a:ext cx="4554807" cy="228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609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Trabalhando com arquivos em Python</a:t>
            </a:r>
            <a:endParaRPr lang="pt-BR" sz="2400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3" name="Imagem 5" descr="Diagrama&#10;&#10;Descrição gerada automaticamente">
            <a:extLst>
              <a:ext uri="{FF2B5EF4-FFF2-40B4-BE49-F238E27FC236}">
                <a16:creationId xmlns:a16="http://schemas.microsoft.com/office/drawing/2014/main" id="{DBE3ECB7-D121-D336-E415-724C72C0B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666" y="1336644"/>
            <a:ext cx="4554807" cy="228928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7B7759D-1E5E-4BA6-126F-DD208E2FB344}"/>
              </a:ext>
            </a:extLst>
          </p:cNvPr>
          <p:cNvSpPr txBox="1"/>
          <p:nvPr/>
        </p:nvSpPr>
        <p:spPr>
          <a:xfrm>
            <a:off x="686677" y="777644"/>
            <a:ext cx="6616262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 forma mais simples de se manipular um arquivo em Python é através da função 'open()'.</a:t>
            </a:r>
          </a:p>
          <a:p>
            <a:pPr marL="285750" indent="-28575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Através dela podemos realizar os seguintes tipos de operações:</a:t>
            </a:r>
          </a:p>
        </p:txBody>
      </p:sp>
      <p:pic>
        <p:nvPicPr>
          <p:cNvPr id="14" name="Imagem 9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0616EC1-6C59-1782-75F2-609D87BC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24" y="2664428"/>
            <a:ext cx="4968586" cy="26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517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Trabalhando com arquivos em Python</a:t>
            </a:r>
            <a:endParaRPr lang="pt-BR" sz="2400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3" name="Imagem 5" descr="Diagrama&#10;&#10;Descrição gerada automaticamente">
            <a:extLst>
              <a:ext uri="{FF2B5EF4-FFF2-40B4-BE49-F238E27FC236}">
                <a16:creationId xmlns:a16="http://schemas.microsoft.com/office/drawing/2014/main" id="{DBE3ECB7-D121-D336-E415-724C72C0B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666" y="1336644"/>
            <a:ext cx="4554807" cy="228928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BE1ECF8-0CC5-2DF9-3EC8-DAED094FCBB7}"/>
              </a:ext>
            </a:extLst>
          </p:cNvPr>
          <p:cNvSpPr txBox="1"/>
          <p:nvPr/>
        </p:nvSpPr>
        <p:spPr>
          <a:xfrm>
            <a:off x="642375" y="813086"/>
            <a:ext cx="731623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Realizando operação de escrita em um arquivo:</a:t>
            </a:r>
          </a:p>
        </p:txBody>
      </p:sp>
      <p:pic>
        <p:nvPicPr>
          <p:cNvPr id="15" name="Imagem 8" descr="Texto&#10;&#10;Descrição gerada automaticamente">
            <a:extLst>
              <a:ext uri="{FF2B5EF4-FFF2-40B4-BE49-F238E27FC236}">
                <a16:creationId xmlns:a16="http://schemas.microsoft.com/office/drawing/2014/main" id="{1C5EDF63-0DF4-163B-5983-CD1B59686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97" y="1628526"/>
            <a:ext cx="7110804" cy="29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806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Trabalhando com arquivos em Python</a:t>
            </a:r>
            <a:endParaRPr lang="pt-BR" sz="2400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3" name="Imagem 5" descr="Diagrama&#10;&#10;Descrição gerada automaticamente">
            <a:extLst>
              <a:ext uri="{FF2B5EF4-FFF2-40B4-BE49-F238E27FC236}">
                <a16:creationId xmlns:a16="http://schemas.microsoft.com/office/drawing/2014/main" id="{DBE3ECB7-D121-D336-E415-724C72C0B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921" y="1336644"/>
            <a:ext cx="4253552" cy="213866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89D16B6-A70B-0B45-E809-9CAEED9CFA9B}"/>
              </a:ext>
            </a:extLst>
          </p:cNvPr>
          <p:cNvSpPr txBox="1"/>
          <p:nvPr/>
        </p:nvSpPr>
        <p:spPr>
          <a:xfrm>
            <a:off x="677817" y="777644"/>
            <a:ext cx="731623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Realizando operação de escrita em um arquivo:</a:t>
            </a:r>
          </a:p>
        </p:txBody>
      </p:sp>
      <p:pic>
        <p:nvPicPr>
          <p:cNvPr id="14" name="Imagem 11" descr="Texto&#10;&#10;Descrição gerada automaticamente">
            <a:extLst>
              <a:ext uri="{FF2B5EF4-FFF2-40B4-BE49-F238E27FC236}">
                <a16:creationId xmlns:a16="http://schemas.microsoft.com/office/drawing/2014/main" id="{17469EF5-A115-A80D-3141-E17D48A27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33" y="1503290"/>
            <a:ext cx="6570518" cy="2740236"/>
          </a:xfrm>
          <a:prstGeom prst="rect">
            <a:avLst/>
          </a:prstGeom>
        </p:spPr>
      </p:pic>
      <p:pic>
        <p:nvPicPr>
          <p:cNvPr id="17" name="Imagem 1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8806ECE-4C47-AA4A-ACFB-2B6422C5A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545" y="3505069"/>
            <a:ext cx="4085358" cy="265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4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659498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/>
              <a:t>Trabalhando com </a:t>
            </a:r>
            <a:r>
              <a:rPr lang="pt-BR" sz="2400" b="1" err="1"/>
              <a:t>String</a:t>
            </a:r>
            <a:r>
              <a:rPr lang="pt-BR" sz="2400" b="1"/>
              <a:t> em Python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BD1A23-CA8A-DE03-CF87-9060CDEBDBF3}"/>
              </a:ext>
            </a:extLst>
          </p:cNvPr>
          <p:cNvSpPr txBox="1"/>
          <p:nvPr/>
        </p:nvSpPr>
        <p:spPr>
          <a:xfrm>
            <a:off x="684335" y="915865"/>
            <a:ext cx="834734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>
                <a:solidFill>
                  <a:srgbClr val="000000"/>
                </a:solidFill>
                <a:latin typeface="Calibri"/>
                <a:cs typeface="Calibri"/>
              </a:rPr>
              <a:t>Algumas operações básicas</a:t>
            </a:r>
          </a:p>
          <a:p>
            <a:endParaRPr lang="pt-BR" b="1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"Capturando" caracteres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strings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. Podemos "capturar" um </a:t>
            </a:r>
            <a:r>
              <a:rPr lang="pt-BR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caracter</a:t>
            </a: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através do uso de colchetes '[]'</a:t>
            </a: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F28BE7BE-57D5-3967-8877-8B07B0C3C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889" y="5491487"/>
            <a:ext cx="2743200" cy="942193"/>
          </a:xfrm>
          <a:prstGeom prst="rect">
            <a:avLst/>
          </a:prstGeom>
        </p:spPr>
      </p:pic>
      <p:pic>
        <p:nvPicPr>
          <p:cNvPr id="15" name="Imagem 9" descr="Forma&#10;&#10;Descrição gerada automaticamente">
            <a:extLst>
              <a:ext uri="{FF2B5EF4-FFF2-40B4-BE49-F238E27FC236}">
                <a16:creationId xmlns:a16="http://schemas.microsoft.com/office/drawing/2014/main" id="{9A0BAF6B-D3B8-9B43-78D7-E0E40CFB9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8" y="2612906"/>
            <a:ext cx="8804165" cy="194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61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Trabalhando com arquivos em Python</a:t>
            </a:r>
            <a:endParaRPr lang="pt-BR" sz="2400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1890258-7058-85F4-0A7C-F936FFCBF511}"/>
              </a:ext>
            </a:extLst>
          </p:cNvPr>
          <p:cNvSpPr txBox="1"/>
          <p:nvPr/>
        </p:nvSpPr>
        <p:spPr>
          <a:xfrm>
            <a:off x="695537" y="724481"/>
            <a:ext cx="731623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Realizando operação de escrita em um arquivo:</a:t>
            </a:r>
          </a:p>
        </p:txBody>
      </p:sp>
      <p:pic>
        <p:nvPicPr>
          <p:cNvPr id="15" name="Imagem 5" descr="Diagrama&#10;&#10;Descrição gerada automaticamente">
            <a:extLst>
              <a:ext uri="{FF2B5EF4-FFF2-40B4-BE49-F238E27FC236}">
                <a16:creationId xmlns:a16="http://schemas.microsoft.com/office/drawing/2014/main" id="{91062817-258B-B9E8-F5F9-9A934B0B7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222" y="1407527"/>
            <a:ext cx="4271273" cy="2147521"/>
          </a:xfrm>
          <a:prstGeom prst="rect">
            <a:avLst/>
          </a:prstGeom>
        </p:spPr>
      </p:pic>
      <p:pic>
        <p:nvPicPr>
          <p:cNvPr id="18" name="Imagem 8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4267680A-BC09-74D5-BA61-DD487E835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3" y="3636953"/>
            <a:ext cx="5186855" cy="1164925"/>
          </a:xfrm>
          <a:prstGeom prst="rect">
            <a:avLst/>
          </a:prstGeom>
        </p:spPr>
      </p:pic>
      <p:pic>
        <p:nvPicPr>
          <p:cNvPr id="20" name="Imagem 11" descr="Texto&#10;&#10;Descrição gerada automaticamente">
            <a:extLst>
              <a:ext uri="{FF2B5EF4-FFF2-40B4-BE49-F238E27FC236}">
                <a16:creationId xmlns:a16="http://schemas.microsoft.com/office/drawing/2014/main" id="{E036D420-41BD-8524-3DDC-6DE5AA347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15" y="1638726"/>
            <a:ext cx="7663507" cy="174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425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Trabalhando com arquivos em Python</a:t>
            </a:r>
            <a:endParaRPr lang="pt-BR" sz="2400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5" name="Imagem 5" descr="Diagrama&#10;&#10;Descrição gerada automaticamente">
            <a:extLst>
              <a:ext uri="{FF2B5EF4-FFF2-40B4-BE49-F238E27FC236}">
                <a16:creationId xmlns:a16="http://schemas.microsoft.com/office/drawing/2014/main" id="{91062817-258B-B9E8-F5F9-9A934B0B7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222" y="1407527"/>
            <a:ext cx="4271273" cy="214752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DE44206-C557-D05D-181C-AA2DE0C71120}"/>
              </a:ext>
            </a:extLst>
          </p:cNvPr>
          <p:cNvSpPr txBox="1"/>
          <p:nvPr/>
        </p:nvSpPr>
        <p:spPr>
          <a:xfrm>
            <a:off x="668956" y="724481"/>
            <a:ext cx="731623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Realizando operações de leitura em arquivos simples:</a:t>
            </a:r>
          </a:p>
        </p:txBody>
      </p:sp>
      <p:pic>
        <p:nvPicPr>
          <p:cNvPr id="13" name="Imagem 9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10E6DDA2-5476-E4E1-2603-0AED6D734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209" y="4699230"/>
            <a:ext cx="5589751" cy="1516820"/>
          </a:xfrm>
          <a:prstGeom prst="rect">
            <a:avLst/>
          </a:prstGeom>
        </p:spPr>
      </p:pic>
      <p:pic>
        <p:nvPicPr>
          <p:cNvPr id="16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E847D353-0264-BCBB-0A3F-AB13E817B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1" y="1525978"/>
            <a:ext cx="7744473" cy="955519"/>
          </a:xfrm>
          <a:prstGeom prst="rect">
            <a:avLst/>
          </a:prstGeom>
        </p:spPr>
      </p:pic>
      <p:pic>
        <p:nvPicPr>
          <p:cNvPr id="19" name="Imagem 11" descr="Uma imagem contendo Gráfico&#10;&#10;Descrição gerada automaticamente">
            <a:extLst>
              <a:ext uri="{FF2B5EF4-FFF2-40B4-BE49-F238E27FC236}">
                <a16:creationId xmlns:a16="http://schemas.microsoft.com/office/drawing/2014/main" id="{BDD92BB4-4543-EE6C-5368-AADB89C68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1" y="2692885"/>
            <a:ext cx="5256924" cy="9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007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" y="0"/>
            <a:ext cx="12191144" cy="6432398"/>
          </a:xfrm>
          <a:custGeom>
            <a:avLst/>
            <a:gdLst/>
            <a:ahLst/>
            <a:cxnLst/>
            <a:rect l="l" t="t" r="r" b="b"/>
            <a:pathLst>
              <a:path w="20104100" h="816737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667"/>
          </a:p>
        </p:txBody>
      </p:sp>
      <p:grpSp>
        <p:nvGrpSpPr>
          <p:cNvPr id="3" name="object 3"/>
          <p:cNvGrpSpPr/>
          <p:nvPr/>
        </p:nvGrpSpPr>
        <p:grpSpPr>
          <a:xfrm>
            <a:off x="9317173" y="634955"/>
            <a:ext cx="2239536" cy="571821"/>
            <a:chOff x="15364003" y="1047088"/>
            <a:chExt cx="3693160" cy="942975"/>
          </a:xfrm>
        </p:grpSpPr>
        <p:sp>
          <p:nvSpPr>
            <p:cNvPr id="4" name="object 4"/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  <p:sp>
          <p:nvSpPr>
            <p:cNvPr id="5" name="object 5"/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667"/>
            </a:p>
          </p:txBody>
        </p:sp>
      </p:grpSp>
      <p:sp>
        <p:nvSpPr>
          <p:cNvPr id="6" name="object 6"/>
          <p:cNvSpPr/>
          <p:nvPr/>
        </p:nvSpPr>
        <p:spPr>
          <a:xfrm>
            <a:off x="635383" y="475467"/>
            <a:ext cx="0" cy="889114"/>
          </a:xfrm>
          <a:custGeom>
            <a:avLst/>
            <a:gdLst/>
            <a:ahLst/>
            <a:cxnLst/>
            <a:rect l="l" t="t" r="r" b="b"/>
            <a:pathLst>
              <a:path h="1466214">
                <a:moveTo>
                  <a:pt x="0" y="0"/>
                </a:moveTo>
                <a:lnTo>
                  <a:pt x="0" y="1465923"/>
                </a:lnTo>
              </a:path>
            </a:pathLst>
          </a:custGeom>
          <a:ln w="104708">
            <a:solidFill>
              <a:srgbClr val="C1272C"/>
            </a:solidFill>
          </a:ln>
        </p:spPr>
        <p:txBody>
          <a:bodyPr wrap="square" lIns="0" tIns="0" rIns="0" bIns="0" rtlCol="0"/>
          <a:lstStyle/>
          <a:p>
            <a:endParaRPr sz="667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E77D8E8-8DCE-3698-D265-09D8E47376E9}"/>
              </a:ext>
            </a:extLst>
          </p:cNvPr>
          <p:cNvSpPr/>
          <p:nvPr/>
        </p:nvSpPr>
        <p:spPr>
          <a:xfrm>
            <a:off x="428" y="6432504"/>
            <a:ext cx="12191144" cy="4254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67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54FB22-D4F5-E11B-E755-251637D56FC2}"/>
              </a:ext>
            </a:extLst>
          </p:cNvPr>
          <p:cNvSpPr txBox="1"/>
          <p:nvPr/>
        </p:nvSpPr>
        <p:spPr>
          <a:xfrm>
            <a:off x="777570" y="400745"/>
            <a:ext cx="84822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b="1">
                <a:ea typeface="+mn-lt"/>
                <a:cs typeface="+mn-lt"/>
              </a:rPr>
              <a:t>Trabalhando com arquivos em Python</a:t>
            </a:r>
            <a:endParaRPr lang="pt-BR" sz="2400">
              <a:ea typeface="+mn-lt"/>
              <a:cs typeface="+mn-lt"/>
            </a:endParaRPr>
          </a:p>
          <a:p>
            <a:endParaRPr lang="pt-BR" sz="2400" b="1">
              <a:ea typeface="+mn-lt"/>
              <a:cs typeface="+mn-lt"/>
            </a:endParaRPr>
          </a:p>
        </p:txBody>
      </p:sp>
      <p:pic>
        <p:nvPicPr>
          <p:cNvPr id="12" name="Imagem 9">
            <a:extLst>
              <a:ext uri="{FF2B5EF4-FFF2-40B4-BE49-F238E27FC236}">
                <a16:creationId xmlns:a16="http://schemas.microsoft.com/office/drawing/2014/main" id="{903C2FE9-574B-2D08-1A1A-21B80B9B6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87" y="5254879"/>
            <a:ext cx="3364088" cy="1153859"/>
          </a:xfrm>
          <a:prstGeom prst="rect">
            <a:avLst/>
          </a:prstGeom>
        </p:spPr>
      </p:pic>
      <p:pic>
        <p:nvPicPr>
          <p:cNvPr id="15" name="Imagem 5" descr="Diagrama&#10;&#10;Descrição gerada automaticamente">
            <a:extLst>
              <a:ext uri="{FF2B5EF4-FFF2-40B4-BE49-F238E27FC236}">
                <a16:creationId xmlns:a16="http://schemas.microsoft.com/office/drawing/2014/main" id="{91062817-258B-B9E8-F5F9-9A934B0B7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222" y="1407527"/>
            <a:ext cx="4271273" cy="214752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BF0BDFF-1C73-856C-9CA7-6CE1384F6EAF}"/>
              </a:ext>
            </a:extLst>
          </p:cNvPr>
          <p:cNvSpPr txBox="1"/>
          <p:nvPr/>
        </p:nvSpPr>
        <p:spPr>
          <a:xfrm>
            <a:off x="686677" y="804225"/>
            <a:ext cx="731623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Preenchendo arquivo com for e realizando cálculos com dados de um arquivo:</a:t>
            </a:r>
          </a:p>
        </p:txBody>
      </p:sp>
      <p:pic>
        <p:nvPicPr>
          <p:cNvPr id="14" name="Imagem 8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DBB1D686-5FA0-B24C-624F-B9E26EBC1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1" y="1793031"/>
            <a:ext cx="6991130" cy="448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91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4878</Words>
  <Application>Microsoft Office PowerPoint</Application>
  <PresentationFormat>Widescreen</PresentationFormat>
  <Paragraphs>549</Paragraphs>
  <Slides>92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92</vt:i4>
      </vt:variant>
    </vt:vector>
  </HeadingPairs>
  <TitlesOfParts>
    <vt:vector size="102" baseType="lpstr">
      <vt:lpstr>Arial</vt:lpstr>
      <vt:lpstr>Calibri</vt:lpstr>
      <vt:lpstr>Calibri Light</vt:lpstr>
      <vt:lpstr>Consolas</vt:lpstr>
      <vt:lpstr>Montserrat</vt:lpstr>
      <vt:lpstr>Montserrat ExtraBold</vt:lpstr>
      <vt:lpstr>Montserrat Light</vt:lpstr>
      <vt:lpstr>Segoe UI</vt:lpstr>
      <vt:lpstr>Tema do Office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Nathan de Matos Onha Ferreira</dc:creator>
  <cp:lastModifiedBy>Wanteson Geremias Rodrigues</cp:lastModifiedBy>
  <cp:revision>8</cp:revision>
  <dcterms:created xsi:type="dcterms:W3CDTF">2022-06-30T00:30:51Z</dcterms:created>
  <dcterms:modified xsi:type="dcterms:W3CDTF">2023-08-14T23:57:32Z</dcterms:modified>
</cp:coreProperties>
</file>